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94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0525" y="2181225"/>
            <a:ext cx="935955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Masterclass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78877" y="2181225"/>
            <a:ext cx="1711528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With Rashika Surana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390525" y="2638425"/>
            <a:ext cx="4247435" cy="1714500"/>
            <a:chOff x="390525" y="2638425"/>
            <a:chExt cx="4247435" cy="1714500"/>
          </a:xfrm>
        </p:grpSpPr>
        <p:sp>
          <p:nvSpPr>
            <p:cNvPr id="4" name="TextBox 3"/>
            <p:cNvSpPr txBox="1"/>
            <p:nvPr/>
          </p:nvSpPr>
          <p:spPr>
            <a:xfrm>
              <a:off x="390525" y="2638425"/>
              <a:ext cx="4247435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4500" b="1">
                  <a:solidFill>
                    <a:srgbClr val="2F2F33"/>
                  </a:solidFill>
                  <a:latin typeface="STIX Two Text"/>
                </a:rPr>
                <a:t>INSTAGRAM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0525" y="3209925"/>
              <a:ext cx="4247435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4500" b="1">
                  <a:solidFill>
                    <a:srgbClr val="2F2F33"/>
                  </a:solidFill>
                  <a:latin typeface="STIX Two Text"/>
                </a:rPr>
                <a:t>GROWTH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0525" y="3781425"/>
              <a:ext cx="4247435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4500" b="1">
                  <a:solidFill>
                    <a:srgbClr val="2F2F33"/>
                  </a:solidFill>
                  <a:latin typeface="STIX Two Text"/>
                </a:rPr>
                <a:t>MASTERCLASS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90525" y="4543425"/>
            <a:ext cx="4185275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How to start, grow &amp; actually understand Instagram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00750" y="2505354"/>
            <a:ext cx="9525" cy="244568"/>
          </a:xfrm>
          <a:custGeom>
            <a:avLst/>
            <a:gdLst/>
            <a:ahLst/>
            <a:cxnLst/>
            <a:rect l="0" t="0" r="0" b="0"/>
            <a:pathLst>
              <a:path w="9525" h="244568">
                <a:moveTo>
                  <a:pt x="0" y="244568"/>
                </a:moveTo>
                <a:lnTo>
                  <a:pt x="0" y="0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6000750" y="2016216"/>
            <a:ext cx="9525" cy="163045"/>
          </a:xfrm>
          <a:custGeom>
            <a:avLst/>
            <a:gdLst/>
            <a:ahLst/>
            <a:cxnLst/>
            <a:rect l="0" t="0" r="0" b="0"/>
            <a:pathLst>
              <a:path w="9525" h="163045">
                <a:moveTo>
                  <a:pt x="0" y="163045"/>
                </a:moveTo>
                <a:lnTo>
                  <a:pt x="0" y="0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555065" y="2668395"/>
            <a:ext cx="4891367" cy="9525"/>
          </a:xfrm>
          <a:custGeom>
            <a:avLst/>
            <a:gdLst/>
            <a:ahLst/>
            <a:cxnLst/>
            <a:rect l="0" t="0" r="0" b="0"/>
            <a:pathLst>
              <a:path w="4891367" h="9525">
                <a:moveTo>
                  <a:pt x="4891367" y="0"/>
                </a:moveTo>
                <a:lnTo>
                  <a:pt x="0" y="0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000750" y="2749920"/>
            <a:ext cx="9525" cy="489136"/>
          </a:xfrm>
          <a:custGeom>
            <a:avLst/>
            <a:gdLst/>
            <a:ahLst/>
            <a:cxnLst/>
            <a:rect l="0" t="0" r="0" b="0"/>
            <a:pathLst>
              <a:path w="9525" h="489136">
                <a:moveTo>
                  <a:pt x="0" y="489136"/>
                </a:moveTo>
                <a:lnTo>
                  <a:pt x="0" y="0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000750" y="3239058"/>
            <a:ext cx="9525" cy="489136"/>
          </a:xfrm>
          <a:custGeom>
            <a:avLst/>
            <a:gdLst/>
            <a:ahLst/>
            <a:cxnLst/>
            <a:rect l="0" t="0" r="0" b="0"/>
            <a:pathLst>
              <a:path w="9525" h="489136">
                <a:moveTo>
                  <a:pt x="0" y="489136"/>
                </a:moveTo>
                <a:lnTo>
                  <a:pt x="0" y="0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000750" y="3728195"/>
            <a:ext cx="9525" cy="489136"/>
          </a:xfrm>
          <a:custGeom>
            <a:avLst/>
            <a:gdLst/>
            <a:ahLst/>
            <a:cxnLst/>
            <a:rect l="0" t="0" r="0" b="0"/>
            <a:pathLst>
              <a:path w="9525" h="489136">
                <a:moveTo>
                  <a:pt x="0" y="489136"/>
                </a:moveTo>
                <a:lnTo>
                  <a:pt x="0" y="0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796943" y="2179262"/>
            <a:ext cx="407612" cy="326088"/>
          </a:xfrm>
          <a:custGeom>
            <a:avLst/>
            <a:gdLst/>
            <a:ahLst/>
            <a:cxnLst/>
            <a:rect l="0" t="0" r="0" b="0"/>
            <a:pathLst>
              <a:path w="407612" h="326088">
                <a:moveTo>
                  <a:pt x="0" y="163048"/>
                </a:moveTo>
                <a:lnTo>
                  <a:pt x="122281" y="0"/>
                </a:lnTo>
                <a:lnTo>
                  <a:pt x="122281" y="54349"/>
                </a:lnTo>
                <a:lnTo>
                  <a:pt x="285330" y="54349"/>
                </a:lnTo>
                <a:lnTo>
                  <a:pt x="285330" y="0"/>
                </a:lnTo>
                <a:lnTo>
                  <a:pt x="407612" y="163048"/>
                </a:lnTo>
                <a:lnTo>
                  <a:pt x="285330" y="326088"/>
                </a:lnTo>
                <a:lnTo>
                  <a:pt x="285330" y="271738"/>
                </a:lnTo>
                <a:lnTo>
                  <a:pt x="122281" y="271738"/>
                </a:lnTo>
                <a:lnTo>
                  <a:pt x="122281" y="326088"/>
                </a:lnTo>
                <a:lnTo>
                  <a:pt x="0" y="163048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5796943" y="2179262"/>
            <a:ext cx="407614" cy="326092"/>
          </a:xfrm>
          <a:custGeom>
            <a:avLst/>
            <a:gdLst/>
            <a:ahLst/>
            <a:cxnLst/>
            <a:rect l="0" t="0" r="0" b="0"/>
            <a:pathLst>
              <a:path w="407614" h="326092">
                <a:moveTo>
                  <a:pt x="0" y="163045"/>
                </a:moveTo>
                <a:lnTo>
                  <a:pt x="122284" y="0"/>
                </a:lnTo>
                <a:lnTo>
                  <a:pt x="122284" y="54349"/>
                </a:lnTo>
                <a:lnTo>
                  <a:pt x="285329" y="54349"/>
                </a:lnTo>
                <a:lnTo>
                  <a:pt x="285329" y="1"/>
                </a:lnTo>
                <a:lnTo>
                  <a:pt x="407614" y="163046"/>
                </a:lnTo>
                <a:lnTo>
                  <a:pt x="285329" y="326092"/>
                </a:lnTo>
                <a:lnTo>
                  <a:pt x="285329" y="271743"/>
                </a:lnTo>
                <a:lnTo>
                  <a:pt x="122284" y="271743"/>
                </a:lnTo>
                <a:lnTo>
                  <a:pt x="122284" y="326091"/>
                </a:lnTo>
                <a:close/>
                <a:moveTo>
                  <a:pt x="139938" y="124819"/>
                </a:moveTo>
                <a:lnTo>
                  <a:pt x="169829" y="200276"/>
                </a:lnTo>
                <a:moveTo>
                  <a:pt x="171188" y="197674"/>
                </a:moveTo>
                <a:lnTo>
                  <a:pt x="201080" y="126771"/>
                </a:lnTo>
                <a:moveTo>
                  <a:pt x="224178" y="184665"/>
                </a:moveTo>
                <a:cubicBezTo>
                  <a:pt x="225990" y="187700"/>
                  <a:pt x="228028" y="190736"/>
                  <a:pt x="230292" y="193772"/>
                </a:cubicBezTo>
                <a:cubicBezTo>
                  <a:pt x="233915" y="199843"/>
                  <a:pt x="241162" y="202228"/>
                  <a:pt x="252032" y="200927"/>
                </a:cubicBezTo>
                <a:cubicBezTo>
                  <a:pt x="262448" y="199192"/>
                  <a:pt x="267657" y="193988"/>
                  <a:pt x="267657" y="185315"/>
                </a:cubicBezTo>
                <a:cubicBezTo>
                  <a:pt x="268110" y="176642"/>
                  <a:pt x="261089" y="169053"/>
                  <a:pt x="246597" y="162548"/>
                </a:cubicBezTo>
                <a:cubicBezTo>
                  <a:pt x="232556" y="155609"/>
                  <a:pt x="225990" y="148237"/>
                  <a:pt x="226895" y="140431"/>
                </a:cubicBezTo>
                <a:cubicBezTo>
                  <a:pt x="227348" y="132625"/>
                  <a:pt x="232104" y="128288"/>
                  <a:pt x="241162" y="127421"/>
                </a:cubicBezTo>
                <a:cubicBezTo>
                  <a:pt x="250220" y="126553"/>
                  <a:pt x="256787" y="128072"/>
                  <a:pt x="260863" y="131975"/>
                </a:cubicBezTo>
                <a:cubicBezTo>
                  <a:pt x="263127" y="133709"/>
                  <a:pt x="265392" y="135443"/>
                  <a:pt x="267657" y="137178"/>
                </a:cubicBezTo>
              </a:path>
            </a:pathLst>
          </a:custGeom>
          <a:noFill/>
          <a:ln w="10186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90525" y="2481285"/>
            <a:ext cx="1909762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Manual vs. AI Research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53505" y="2220026"/>
            <a:ext cx="472801" cy="2445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1">
                <a:solidFill>
                  <a:srgbClr val="DD7758"/>
                </a:solidFill>
                <a:latin typeface="STIX Two Text"/>
              </a:rPr>
              <a:t>Cons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81730" y="2220026"/>
            <a:ext cx="423024" cy="24456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1">
                <a:solidFill>
                  <a:srgbClr val="DD7758"/>
                </a:solidFill>
                <a:latin typeface="STIX Two Text"/>
              </a:rPr>
              <a:t>Pros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55066" y="2831450"/>
            <a:ext cx="315900" cy="315900"/>
          </a:xfrm>
          <a:custGeom>
            <a:avLst/>
            <a:gdLst/>
            <a:ahLst/>
            <a:cxnLst/>
            <a:rect l="0" t="0" r="0" b="0"/>
            <a:pathLst>
              <a:path w="315900" h="315900">
                <a:moveTo>
                  <a:pt x="213997" y="287367"/>
                </a:moveTo>
                <a:cubicBezTo>
                  <a:pt x="253768" y="287367"/>
                  <a:pt x="286009" y="255128"/>
                  <a:pt x="286009" y="215357"/>
                </a:cubicBezTo>
                <a:cubicBezTo>
                  <a:pt x="286009" y="175585"/>
                  <a:pt x="253768" y="143344"/>
                  <a:pt x="213997" y="143344"/>
                </a:cubicBezTo>
                <a:cubicBezTo>
                  <a:pt x="174226" y="143344"/>
                  <a:pt x="141985" y="175585"/>
                  <a:pt x="141985" y="215357"/>
                </a:cubicBezTo>
                <a:cubicBezTo>
                  <a:pt x="141985" y="255128"/>
                  <a:pt x="174226" y="287367"/>
                  <a:pt x="213997" y="287367"/>
                </a:cubicBezTo>
                <a:close/>
                <a:moveTo>
                  <a:pt x="0" y="0"/>
                </a:moveTo>
                <a:moveTo>
                  <a:pt x="315900" y="315900"/>
                </a:moveTo>
                <a:lnTo>
                  <a:pt x="265601" y="265601"/>
                </a:lnTo>
                <a:moveTo>
                  <a:pt x="53669" y="302310"/>
                </a:moveTo>
                <a:cubicBezTo>
                  <a:pt x="53669" y="310463"/>
                  <a:pt x="48234" y="315898"/>
                  <a:pt x="40082" y="315898"/>
                </a:cubicBezTo>
                <a:lnTo>
                  <a:pt x="23777" y="315898"/>
                </a:lnTo>
                <a:cubicBezTo>
                  <a:pt x="15625" y="315898"/>
                  <a:pt x="10190" y="310463"/>
                  <a:pt x="10190" y="302310"/>
                </a:cubicBezTo>
                <a:lnTo>
                  <a:pt x="10190" y="150135"/>
                </a:lnTo>
                <a:cubicBezTo>
                  <a:pt x="10190" y="141982"/>
                  <a:pt x="15625" y="136547"/>
                  <a:pt x="23777" y="136547"/>
                </a:cubicBezTo>
                <a:lnTo>
                  <a:pt x="40082" y="136547"/>
                </a:lnTo>
                <a:cubicBezTo>
                  <a:pt x="48234" y="136547"/>
                  <a:pt x="53669" y="141982"/>
                  <a:pt x="53669" y="150135"/>
                </a:cubicBezTo>
                <a:lnTo>
                  <a:pt x="53669" y="302310"/>
                </a:lnTo>
                <a:close/>
                <a:moveTo>
                  <a:pt x="139268" y="291439"/>
                </a:moveTo>
                <a:lnTo>
                  <a:pt x="139268" y="302309"/>
                </a:lnTo>
                <a:cubicBezTo>
                  <a:pt x="139268" y="310461"/>
                  <a:pt x="133833" y="315896"/>
                  <a:pt x="125681" y="315896"/>
                </a:cubicBezTo>
                <a:lnTo>
                  <a:pt x="109377" y="315896"/>
                </a:lnTo>
                <a:cubicBezTo>
                  <a:pt x="101224" y="315896"/>
                  <a:pt x="95789" y="310461"/>
                  <a:pt x="95789" y="302309"/>
                </a:cubicBezTo>
                <a:lnTo>
                  <a:pt x="95789" y="114807"/>
                </a:lnTo>
                <a:cubicBezTo>
                  <a:pt x="95789" y="106655"/>
                  <a:pt x="101224" y="101220"/>
                  <a:pt x="109377" y="101220"/>
                </a:cubicBezTo>
                <a:lnTo>
                  <a:pt x="125681" y="101220"/>
                </a:lnTo>
                <a:cubicBezTo>
                  <a:pt x="133833" y="101220"/>
                  <a:pt x="139268" y="106655"/>
                  <a:pt x="139268" y="114807"/>
                </a:cubicBezTo>
                <a:lnTo>
                  <a:pt x="139268" y="128394"/>
                </a:lnTo>
                <a:moveTo>
                  <a:pt x="180029" y="88995"/>
                </a:moveTo>
                <a:lnTo>
                  <a:pt x="180029" y="23777"/>
                </a:lnTo>
                <a:cubicBezTo>
                  <a:pt x="180029" y="15625"/>
                  <a:pt x="185464" y="10190"/>
                  <a:pt x="193616" y="10190"/>
                </a:cubicBezTo>
                <a:lnTo>
                  <a:pt x="213997" y="10190"/>
                </a:lnTo>
                <a:cubicBezTo>
                  <a:pt x="222149" y="10190"/>
                  <a:pt x="227584" y="15625"/>
                  <a:pt x="227584" y="23777"/>
                </a:cubicBezTo>
                <a:lnTo>
                  <a:pt x="227584" y="88995"/>
                </a:lnTo>
                <a:moveTo>
                  <a:pt x="268345" y="93071"/>
                </a:moveTo>
                <a:lnTo>
                  <a:pt x="268345" y="57745"/>
                </a:lnTo>
                <a:cubicBezTo>
                  <a:pt x="268345" y="49593"/>
                  <a:pt x="273780" y="44158"/>
                  <a:pt x="281933" y="44158"/>
                </a:cubicBezTo>
                <a:lnTo>
                  <a:pt x="302313" y="44158"/>
                </a:lnTo>
                <a:cubicBezTo>
                  <a:pt x="310466" y="44158"/>
                  <a:pt x="315900" y="49593"/>
                  <a:pt x="315900" y="57745"/>
                </a:cubicBezTo>
                <a:lnTo>
                  <a:pt x="315900" y="227584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3560295" y="2233570"/>
            <a:ext cx="314108" cy="265029"/>
          </a:xfrm>
          <a:custGeom>
            <a:avLst/>
            <a:gdLst/>
            <a:ahLst/>
            <a:cxnLst/>
            <a:rect l="0" t="0" r="0" b="0"/>
            <a:pathLst>
              <a:path w="314108" h="265029">
                <a:moveTo>
                  <a:pt x="6319" y="158330"/>
                </a:moveTo>
                <a:cubicBezTo>
                  <a:pt x="0" y="164732"/>
                  <a:pt x="0" y="175025"/>
                  <a:pt x="6319" y="181428"/>
                </a:cubicBezTo>
                <a:lnTo>
                  <a:pt x="85124" y="260233"/>
                </a:lnTo>
                <a:cubicBezTo>
                  <a:pt x="88184" y="263303"/>
                  <a:pt x="92339" y="265029"/>
                  <a:pt x="96674" y="265029"/>
                </a:cubicBezTo>
                <a:cubicBezTo>
                  <a:pt x="101008" y="265029"/>
                  <a:pt x="105163" y="263303"/>
                  <a:pt x="108223" y="260233"/>
                </a:cubicBezTo>
                <a:lnTo>
                  <a:pt x="309312" y="59144"/>
                </a:lnTo>
                <a:cubicBezTo>
                  <a:pt x="312382" y="56084"/>
                  <a:pt x="314108" y="51929"/>
                  <a:pt x="314108" y="47594"/>
                </a:cubicBezTo>
                <a:cubicBezTo>
                  <a:pt x="314108" y="43260"/>
                  <a:pt x="312382" y="39105"/>
                  <a:pt x="309312" y="36045"/>
                </a:cubicBezTo>
                <a:lnTo>
                  <a:pt x="278062" y="4795"/>
                </a:lnTo>
                <a:cubicBezTo>
                  <a:pt x="275002" y="1725"/>
                  <a:pt x="270847" y="0"/>
                  <a:pt x="266513" y="0"/>
                </a:cubicBezTo>
                <a:cubicBezTo>
                  <a:pt x="262179" y="0"/>
                  <a:pt x="258023" y="1725"/>
                  <a:pt x="254964" y="4795"/>
                </a:cubicBezTo>
                <a:lnTo>
                  <a:pt x="96674" y="163085"/>
                </a:lnTo>
                <a:lnTo>
                  <a:pt x="60668" y="127079"/>
                </a:lnTo>
                <a:cubicBezTo>
                  <a:pt x="54265" y="120760"/>
                  <a:pt x="43972" y="120760"/>
                  <a:pt x="37570" y="127079"/>
                </a:cubicBezTo>
                <a:close/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6326841" y="2831450"/>
            <a:ext cx="315900" cy="315900"/>
          </a:xfrm>
          <a:custGeom>
            <a:avLst/>
            <a:gdLst/>
            <a:ahLst/>
            <a:cxnLst/>
            <a:rect l="0" t="0" r="0" b="0"/>
            <a:pathLst>
              <a:path w="315900" h="315900">
                <a:moveTo>
                  <a:pt x="141985" y="151496"/>
                </a:moveTo>
                <a:cubicBezTo>
                  <a:pt x="102582" y="151496"/>
                  <a:pt x="71332" y="118887"/>
                  <a:pt x="71332" y="80843"/>
                </a:cubicBezTo>
                <a:cubicBezTo>
                  <a:pt x="71332" y="41440"/>
                  <a:pt x="103941" y="10190"/>
                  <a:pt x="141985" y="10190"/>
                </a:cubicBezTo>
                <a:close/>
                <a:moveTo>
                  <a:pt x="10190" y="315900"/>
                </a:moveTo>
                <a:cubicBezTo>
                  <a:pt x="10190" y="242530"/>
                  <a:pt x="69973" y="182746"/>
                  <a:pt x="143344" y="182746"/>
                </a:cubicBezTo>
                <a:lnTo>
                  <a:pt x="143344" y="315900"/>
                </a:lnTo>
                <a:moveTo>
                  <a:pt x="182746" y="10190"/>
                </a:moveTo>
                <a:cubicBezTo>
                  <a:pt x="227584" y="10190"/>
                  <a:pt x="264269" y="46875"/>
                  <a:pt x="264269" y="91713"/>
                </a:cubicBezTo>
                <a:cubicBezTo>
                  <a:pt x="264269" y="105300"/>
                  <a:pt x="253400" y="116169"/>
                  <a:pt x="239812" y="116169"/>
                </a:cubicBezTo>
                <a:lnTo>
                  <a:pt x="237095" y="116169"/>
                </a:lnTo>
                <a:cubicBezTo>
                  <a:pt x="228943" y="116169"/>
                  <a:pt x="223508" y="121604"/>
                  <a:pt x="223508" y="129757"/>
                </a:cubicBezTo>
                <a:lnTo>
                  <a:pt x="223508" y="154213"/>
                </a:lnTo>
                <a:moveTo>
                  <a:pt x="184105" y="154213"/>
                </a:moveTo>
                <a:lnTo>
                  <a:pt x="184105" y="137909"/>
                </a:lnTo>
                <a:moveTo>
                  <a:pt x="200410" y="74049"/>
                </a:moveTo>
                <a:cubicBezTo>
                  <a:pt x="198908" y="74049"/>
                  <a:pt x="197692" y="72832"/>
                  <a:pt x="197692" y="71332"/>
                </a:cubicBezTo>
                <a:cubicBezTo>
                  <a:pt x="197692" y="69831"/>
                  <a:pt x="198908" y="68614"/>
                  <a:pt x="200410" y="68614"/>
                </a:cubicBezTo>
                <a:moveTo>
                  <a:pt x="200410" y="68614"/>
                </a:moveTo>
                <a:cubicBezTo>
                  <a:pt x="201911" y="68614"/>
                  <a:pt x="203127" y="69831"/>
                  <a:pt x="203127" y="71332"/>
                </a:cubicBezTo>
                <a:cubicBezTo>
                  <a:pt x="203127" y="72832"/>
                  <a:pt x="201911" y="74049"/>
                  <a:pt x="200410" y="74049"/>
                </a:cubicBezTo>
                <a:moveTo>
                  <a:pt x="182746" y="234378"/>
                </a:moveTo>
                <a:lnTo>
                  <a:pt x="220790" y="234378"/>
                </a:lnTo>
                <a:moveTo>
                  <a:pt x="182746" y="193616"/>
                </a:moveTo>
                <a:lnTo>
                  <a:pt x="269704" y="193616"/>
                </a:lnTo>
                <a:lnTo>
                  <a:pt x="287367" y="177312"/>
                </a:lnTo>
                <a:moveTo>
                  <a:pt x="182746" y="275139"/>
                </a:moveTo>
                <a:lnTo>
                  <a:pt x="241171" y="275139"/>
                </a:lnTo>
                <a:moveTo>
                  <a:pt x="182746" y="315900"/>
                </a:moveTo>
                <a:lnTo>
                  <a:pt x="247965" y="315900"/>
                </a:lnTo>
                <a:moveTo>
                  <a:pt x="0" y="0"/>
                </a:moveTo>
                <a:moveTo>
                  <a:pt x="284650" y="231660"/>
                </a:moveTo>
                <a:lnTo>
                  <a:pt x="315900" y="315900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981730" y="2912971"/>
            <a:ext cx="996429" cy="1630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000" b="1">
                <a:solidFill>
                  <a:srgbClr val="2F2F33"/>
                </a:solidFill>
                <a:latin typeface="STIX Two Text"/>
              </a:rPr>
              <a:t>Deeper insights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53505" y="2912971"/>
            <a:ext cx="895578" cy="1630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000" b="1">
                <a:solidFill>
                  <a:srgbClr val="2F2F33"/>
                </a:solidFill>
                <a:latin typeface="STIX Two Text"/>
              </a:rPr>
              <a:t>AI limitations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390525" y="2881330"/>
            <a:ext cx="2463879" cy="952452"/>
            <a:chOff x="390525" y="2881330"/>
            <a:chExt cx="2463879" cy="952452"/>
          </a:xfrm>
        </p:grpSpPr>
        <p:sp>
          <p:nvSpPr>
            <p:cNvPr id="18" name="TextBox 17"/>
            <p:cNvSpPr txBox="1"/>
            <p:nvPr/>
          </p:nvSpPr>
          <p:spPr>
            <a:xfrm>
              <a:off x="390525" y="2881330"/>
              <a:ext cx="2463879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Manual research involves studying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90525" y="3071830"/>
              <a:ext cx="2463879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reels and content already performing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0525" y="3262330"/>
              <a:ext cx="2463879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in your niche. Use AI to map problems,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90525" y="3452830"/>
              <a:ext cx="2463879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desires, goals, and fears. Start with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90525" y="3643330"/>
              <a:ext cx="2463879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observation, then use AI to go deeper.</a:t>
              </a:r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3561795" y="3327381"/>
            <a:ext cx="312622" cy="312897"/>
          </a:xfrm>
          <a:custGeom>
            <a:avLst/>
            <a:gdLst/>
            <a:ahLst/>
            <a:cxnLst/>
            <a:rect l="0" t="0" r="0" b="0"/>
            <a:pathLst>
              <a:path w="312622" h="312897">
                <a:moveTo>
                  <a:pt x="106315" y="244350"/>
                </a:moveTo>
                <a:cubicBezTo>
                  <a:pt x="100681" y="257824"/>
                  <a:pt x="88519" y="267456"/>
                  <a:pt x="74113" y="269854"/>
                </a:cubicBezTo>
                <a:moveTo>
                  <a:pt x="90622" y="157026"/>
                </a:moveTo>
                <a:cubicBezTo>
                  <a:pt x="77839" y="131869"/>
                  <a:pt x="53959" y="114196"/>
                  <a:pt x="26164" y="109322"/>
                </a:cubicBezTo>
                <a:moveTo>
                  <a:pt x="96206" y="113914"/>
                </a:moveTo>
                <a:lnTo>
                  <a:pt x="71844" y="132189"/>
                </a:lnTo>
                <a:moveTo>
                  <a:pt x="129141" y="2350"/>
                </a:moveTo>
                <a:cubicBezTo>
                  <a:pt x="128880" y="15971"/>
                  <a:pt x="126421" y="29460"/>
                  <a:pt x="121859" y="42296"/>
                </a:cubicBezTo>
                <a:moveTo>
                  <a:pt x="101967" y="54348"/>
                </a:moveTo>
                <a:cubicBezTo>
                  <a:pt x="101967" y="46844"/>
                  <a:pt x="108050" y="40761"/>
                  <a:pt x="115554" y="40761"/>
                </a:cubicBezTo>
                <a:cubicBezTo>
                  <a:pt x="123058" y="40761"/>
                  <a:pt x="129141" y="46844"/>
                  <a:pt x="129141" y="54348"/>
                </a:cubicBezTo>
                <a:cubicBezTo>
                  <a:pt x="129141" y="61852"/>
                  <a:pt x="123058" y="67935"/>
                  <a:pt x="115554" y="67935"/>
                </a:cubicBezTo>
                <a:cubicBezTo>
                  <a:pt x="108050" y="67935"/>
                  <a:pt x="101967" y="61852"/>
                  <a:pt x="101967" y="54348"/>
                </a:cubicBezTo>
                <a:close/>
                <a:moveTo>
                  <a:pt x="183490" y="81522"/>
                </a:moveTo>
                <a:cubicBezTo>
                  <a:pt x="183490" y="74018"/>
                  <a:pt x="189573" y="67935"/>
                  <a:pt x="197077" y="67935"/>
                </a:cubicBezTo>
                <a:cubicBezTo>
                  <a:pt x="204581" y="67935"/>
                  <a:pt x="210664" y="74018"/>
                  <a:pt x="210664" y="81522"/>
                </a:cubicBezTo>
                <a:cubicBezTo>
                  <a:pt x="210664" y="89026"/>
                  <a:pt x="204581" y="95109"/>
                  <a:pt x="197077" y="95109"/>
                </a:cubicBezTo>
                <a:cubicBezTo>
                  <a:pt x="189573" y="95109"/>
                  <a:pt x="183490" y="89026"/>
                  <a:pt x="183490" y="81522"/>
                </a:cubicBezTo>
                <a:close/>
                <a:moveTo>
                  <a:pt x="231045" y="135871"/>
                </a:moveTo>
                <a:cubicBezTo>
                  <a:pt x="231045" y="128367"/>
                  <a:pt x="237128" y="122284"/>
                  <a:pt x="244632" y="122284"/>
                </a:cubicBezTo>
                <a:cubicBezTo>
                  <a:pt x="252136" y="122284"/>
                  <a:pt x="258219" y="128367"/>
                  <a:pt x="258219" y="135871"/>
                </a:cubicBezTo>
                <a:cubicBezTo>
                  <a:pt x="258219" y="143375"/>
                  <a:pt x="252136" y="149458"/>
                  <a:pt x="244632" y="149458"/>
                </a:cubicBezTo>
                <a:cubicBezTo>
                  <a:pt x="237128" y="149458"/>
                  <a:pt x="231045" y="143375"/>
                  <a:pt x="231045" y="135871"/>
                </a:cubicBezTo>
                <a:close/>
                <a:moveTo>
                  <a:pt x="183490" y="183426"/>
                </a:moveTo>
                <a:cubicBezTo>
                  <a:pt x="183490" y="175922"/>
                  <a:pt x="189573" y="169839"/>
                  <a:pt x="197077" y="169839"/>
                </a:cubicBezTo>
                <a:cubicBezTo>
                  <a:pt x="204581" y="169839"/>
                  <a:pt x="210664" y="175922"/>
                  <a:pt x="210664" y="183426"/>
                </a:cubicBezTo>
                <a:cubicBezTo>
                  <a:pt x="210664" y="190930"/>
                  <a:pt x="204581" y="197013"/>
                  <a:pt x="197077" y="197013"/>
                </a:cubicBezTo>
                <a:cubicBezTo>
                  <a:pt x="189573" y="197013"/>
                  <a:pt x="183490" y="190930"/>
                  <a:pt x="183490" y="183426"/>
                </a:cubicBezTo>
                <a:close/>
                <a:moveTo>
                  <a:pt x="95174" y="108697"/>
                </a:moveTo>
                <a:cubicBezTo>
                  <a:pt x="95174" y="101193"/>
                  <a:pt x="101257" y="95109"/>
                  <a:pt x="108761" y="95109"/>
                </a:cubicBezTo>
                <a:cubicBezTo>
                  <a:pt x="116265" y="95109"/>
                  <a:pt x="122348" y="101193"/>
                  <a:pt x="122348" y="108697"/>
                </a:cubicBezTo>
                <a:cubicBezTo>
                  <a:pt x="122348" y="116201"/>
                  <a:pt x="116265" y="122284"/>
                  <a:pt x="108761" y="122284"/>
                </a:cubicBezTo>
                <a:cubicBezTo>
                  <a:pt x="101257" y="122284"/>
                  <a:pt x="95174" y="116201"/>
                  <a:pt x="95174" y="108697"/>
                </a:cubicBezTo>
                <a:close/>
                <a:moveTo>
                  <a:pt x="81586" y="169839"/>
                </a:moveTo>
                <a:cubicBezTo>
                  <a:pt x="81586" y="162335"/>
                  <a:pt x="87670" y="156252"/>
                  <a:pt x="95174" y="156252"/>
                </a:cubicBezTo>
                <a:cubicBezTo>
                  <a:pt x="102677" y="156252"/>
                  <a:pt x="108761" y="162335"/>
                  <a:pt x="108761" y="169839"/>
                </a:cubicBezTo>
                <a:cubicBezTo>
                  <a:pt x="108761" y="177343"/>
                  <a:pt x="102677" y="183426"/>
                  <a:pt x="95174" y="183426"/>
                </a:cubicBezTo>
                <a:cubicBezTo>
                  <a:pt x="87670" y="183426"/>
                  <a:pt x="81586" y="177343"/>
                  <a:pt x="81586" y="169839"/>
                </a:cubicBezTo>
                <a:close/>
                <a:moveTo>
                  <a:pt x="312568" y="156252"/>
                </a:moveTo>
                <a:cubicBezTo>
                  <a:pt x="312622" y="137133"/>
                  <a:pt x="302737" y="119360"/>
                  <a:pt x="286467" y="109322"/>
                </a:cubicBezTo>
                <a:cubicBezTo>
                  <a:pt x="287387" y="105310"/>
                  <a:pt x="287866" y="101209"/>
                  <a:pt x="287893" y="97093"/>
                </a:cubicBezTo>
                <a:cubicBezTo>
                  <a:pt x="288166" y="68840"/>
                  <a:pt x="266663" y="45130"/>
                  <a:pt x="238518" y="42650"/>
                </a:cubicBezTo>
                <a:cubicBezTo>
                  <a:pt x="238798" y="31524"/>
                  <a:pt x="234610" y="20751"/>
                  <a:pt x="226889" y="12736"/>
                </a:cubicBezTo>
                <a:cubicBezTo>
                  <a:pt x="219168" y="4721"/>
                  <a:pt x="208558" y="134"/>
                  <a:pt x="197430" y="0"/>
                </a:cubicBezTo>
                <a:cubicBezTo>
                  <a:pt x="179836" y="1007"/>
                  <a:pt x="164138" y="11382"/>
                  <a:pt x="156316" y="27174"/>
                </a:cubicBezTo>
                <a:cubicBezTo>
                  <a:pt x="148493" y="11382"/>
                  <a:pt x="132795" y="1007"/>
                  <a:pt x="115201" y="0"/>
                </a:cubicBezTo>
                <a:cubicBezTo>
                  <a:pt x="104073" y="134"/>
                  <a:pt x="93463" y="4721"/>
                  <a:pt x="85742" y="12736"/>
                </a:cubicBezTo>
                <a:cubicBezTo>
                  <a:pt x="78021" y="20751"/>
                  <a:pt x="73833" y="31524"/>
                  <a:pt x="74113" y="42650"/>
                </a:cubicBezTo>
                <a:cubicBezTo>
                  <a:pt x="45958" y="45131"/>
                  <a:pt x="24451" y="68857"/>
                  <a:pt x="24738" y="97120"/>
                </a:cubicBezTo>
                <a:cubicBezTo>
                  <a:pt x="24743" y="101234"/>
                  <a:pt x="25199" y="105334"/>
                  <a:pt x="26097" y="109349"/>
                </a:cubicBezTo>
                <a:cubicBezTo>
                  <a:pt x="9869" y="119428"/>
                  <a:pt x="0" y="137175"/>
                  <a:pt x="0" y="156279"/>
                </a:cubicBezTo>
                <a:cubicBezTo>
                  <a:pt x="0" y="175382"/>
                  <a:pt x="9869" y="193130"/>
                  <a:pt x="26097" y="203209"/>
                </a:cubicBezTo>
                <a:cubicBezTo>
                  <a:pt x="25199" y="207223"/>
                  <a:pt x="24743" y="211324"/>
                  <a:pt x="24738" y="215437"/>
                </a:cubicBezTo>
                <a:cubicBezTo>
                  <a:pt x="24480" y="243679"/>
                  <a:pt x="45979" y="267374"/>
                  <a:pt x="74113" y="269854"/>
                </a:cubicBezTo>
                <a:cubicBezTo>
                  <a:pt x="73833" y="280979"/>
                  <a:pt x="78021" y="291753"/>
                  <a:pt x="85742" y="299767"/>
                </a:cubicBezTo>
                <a:cubicBezTo>
                  <a:pt x="93463" y="307782"/>
                  <a:pt x="104073" y="312369"/>
                  <a:pt x="115201" y="312504"/>
                </a:cubicBezTo>
                <a:cubicBezTo>
                  <a:pt x="131426" y="312897"/>
                  <a:pt x="146804" y="305274"/>
                  <a:pt x="156316" y="292123"/>
                </a:cubicBezTo>
                <a:cubicBezTo>
                  <a:pt x="165827" y="305274"/>
                  <a:pt x="181205" y="312897"/>
                  <a:pt x="197430" y="312504"/>
                </a:cubicBezTo>
                <a:cubicBezTo>
                  <a:pt x="208558" y="312369"/>
                  <a:pt x="219168" y="307782"/>
                  <a:pt x="226889" y="299767"/>
                </a:cubicBezTo>
                <a:cubicBezTo>
                  <a:pt x="234610" y="291753"/>
                  <a:pt x="238798" y="280979"/>
                  <a:pt x="238518" y="269854"/>
                </a:cubicBezTo>
                <a:cubicBezTo>
                  <a:pt x="266673" y="267372"/>
                  <a:pt x="288180" y="243646"/>
                  <a:pt x="287893" y="215383"/>
                </a:cubicBezTo>
                <a:cubicBezTo>
                  <a:pt x="287866" y="211267"/>
                  <a:pt x="287387" y="207166"/>
                  <a:pt x="286467" y="203154"/>
                </a:cubicBezTo>
                <a:cubicBezTo>
                  <a:pt x="302729" y="193121"/>
                  <a:pt x="312613" y="175360"/>
                  <a:pt x="312568" y="156252"/>
                </a:cubicBezTo>
                <a:close/>
                <a:moveTo>
                  <a:pt x="156316" y="183426"/>
                </a:moveTo>
                <a:lnTo>
                  <a:pt x="156316" y="27174"/>
                </a:lnTo>
                <a:moveTo>
                  <a:pt x="156316" y="292123"/>
                </a:moveTo>
                <a:lnTo>
                  <a:pt x="156316" y="237204"/>
                </a:lnTo>
                <a:moveTo>
                  <a:pt x="280950" y="70150"/>
                </a:moveTo>
                <a:lnTo>
                  <a:pt x="243273" y="89009"/>
                </a:lnTo>
                <a:cubicBezTo>
                  <a:pt x="232266" y="94519"/>
                  <a:pt x="219334" y="94650"/>
                  <a:pt x="208218" y="89362"/>
                </a:cubicBezTo>
                <a:moveTo>
                  <a:pt x="231045" y="135871"/>
                </a:moveTo>
                <a:cubicBezTo>
                  <a:pt x="214233" y="139900"/>
                  <a:pt x="201106" y="153026"/>
                  <a:pt x="197077" y="169839"/>
                </a:cubicBezTo>
                <a:moveTo>
                  <a:pt x="238518" y="269854"/>
                </a:moveTo>
                <a:cubicBezTo>
                  <a:pt x="234768" y="256796"/>
                  <a:pt x="228368" y="246755"/>
                  <a:pt x="217458" y="244568"/>
                </a:cubicBezTo>
                <a:moveTo>
                  <a:pt x="95174" y="230981"/>
                </a:moveTo>
                <a:cubicBezTo>
                  <a:pt x="95174" y="223477"/>
                  <a:pt x="101257" y="217394"/>
                  <a:pt x="108761" y="217394"/>
                </a:cubicBezTo>
                <a:cubicBezTo>
                  <a:pt x="116265" y="217394"/>
                  <a:pt x="122348" y="223477"/>
                  <a:pt x="122348" y="230981"/>
                </a:cubicBezTo>
                <a:cubicBezTo>
                  <a:pt x="122348" y="238485"/>
                  <a:pt x="116265" y="244568"/>
                  <a:pt x="108761" y="244568"/>
                </a:cubicBezTo>
                <a:cubicBezTo>
                  <a:pt x="101257" y="244568"/>
                  <a:pt x="95174" y="238485"/>
                  <a:pt x="95174" y="230981"/>
                </a:cubicBezTo>
                <a:close/>
                <a:moveTo>
                  <a:pt x="190283" y="244568"/>
                </a:moveTo>
                <a:cubicBezTo>
                  <a:pt x="190283" y="237064"/>
                  <a:pt x="196367" y="230981"/>
                  <a:pt x="203871" y="230981"/>
                </a:cubicBezTo>
                <a:cubicBezTo>
                  <a:pt x="211375" y="230981"/>
                  <a:pt x="217458" y="237064"/>
                  <a:pt x="217458" y="244568"/>
                </a:cubicBezTo>
                <a:cubicBezTo>
                  <a:pt x="217458" y="252072"/>
                  <a:pt x="211375" y="258155"/>
                  <a:pt x="203871" y="258155"/>
                </a:cubicBezTo>
                <a:cubicBezTo>
                  <a:pt x="196367" y="258155"/>
                  <a:pt x="190283" y="252072"/>
                  <a:pt x="190283" y="244568"/>
                </a:cubicBezTo>
                <a:close/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6339291" y="3340332"/>
            <a:ext cx="300787" cy="285966"/>
          </a:xfrm>
          <a:custGeom>
            <a:avLst/>
            <a:gdLst/>
            <a:ahLst/>
            <a:cxnLst/>
            <a:rect l="0" t="0" r="0" b="0"/>
            <a:pathLst>
              <a:path w="300787" h="285966">
                <a:moveTo>
                  <a:pt x="266085" y="169198"/>
                </a:moveTo>
                <a:cubicBezTo>
                  <a:pt x="287415" y="159330"/>
                  <a:pt x="300787" y="137674"/>
                  <a:pt x="300053" y="114184"/>
                </a:cubicBezTo>
                <a:cubicBezTo>
                  <a:pt x="299796" y="96800"/>
                  <a:pt x="292478" y="80268"/>
                  <a:pt x="279782" y="68390"/>
                </a:cubicBezTo>
                <a:cubicBezTo>
                  <a:pt x="267087" y="56511"/>
                  <a:pt x="250105" y="50309"/>
                  <a:pt x="232743" y="51207"/>
                </a:cubicBezTo>
                <a:cubicBezTo>
                  <a:pt x="217259" y="20051"/>
                  <a:pt x="185386" y="430"/>
                  <a:pt x="150595" y="636"/>
                </a:cubicBezTo>
                <a:cubicBezTo>
                  <a:pt x="103188" y="0"/>
                  <a:pt x="63464" y="36349"/>
                  <a:pt x="59901" y="83626"/>
                </a:cubicBezTo>
                <a:cubicBezTo>
                  <a:pt x="45746" y="80514"/>
                  <a:pt x="30942" y="83911"/>
                  <a:pt x="19560" y="92882"/>
                </a:cubicBezTo>
                <a:cubicBezTo>
                  <a:pt x="8178" y="101854"/>
                  <a:pt x="1417" y="115455"/>
                  <a:pt x="1136" y="129945"/>
                </a:cubicBezTo>
                <a:cubicBezTo>
                  <a:pt x="0" y="151128"/>
                  <a:pt x="14381" y="170014"/>
                  <a:pt x="35104" y="174551"/>
                </a:cubicBezTo>
                <a:moveTo>
                  <a:pt x="218530" y="272379"/>
                </a:moveTo>
                <a:cubicBezTo>
                  <a:pt x="218530" y="279883"/>
                  <a:pt x="212447" y="285966"/>
                  <a:pt x="204943" y="285966"/>
                </a:cubicBezTo>
                <a:lnTo>
                  <a:pt x="109833" y="285966"/>
                </a:lnTo>
                <a:cubicBezTo>
                  <a:pt x="102329" y="285966"/>
                  <a:pt x="96246" y="279883"/>
                  <a:pt x="96246" y="272379"/>
                </a:cubicBezTo>
                <a:lnTo>
                  <a:pt x="96246" y="190856"/>
                </a:lnTo>
                <a:cubicBezTo>
                  <a:pt x="96246" y="183352"/>
                  <a:pt x="102329" y="177269"/>
                  <a:pt x="109833" y="177269"/>
                </a:cubicBezTo>
                <a:lnTo>
                  <a:pt x="204943" y="177269"/>
                </a:lnTo>
                <a:cubicBezTo>
                  <a:pt x="212447" y="177269"/>
                  <a:pt x="218530" y="183352"/>
                  <a:pt x="218530" y="190856"/>
                </a:cubicBezTo>
                <a:close/>
                <a:moveTo>
                  <a:pt x="140404" y="232473"/>
                </a:moveTo>
                <a:cubicBezTo>
                  <a:pt x="140404" y="241853"/>
                  <a:pt x="148008" y="249457"/>
                  <a:pt x="157388" y="249457"/>
                </a:cubicBezTo>
                <a:cubicBezTo>
                  <a:pt x="166768" y="249457"/>
                  <a:pt x="174372" y="241853"/>
                  <a:pt x="174372" y="232473"/>
                </a:cubicBezTo>
                <a:cubicBezTo>
                  <a:pt x="174372" y="223093"/>
                  <a:pt x="166768" y="215489"/>
                  <a:pt x="157388" y="215489"/>
                </a:cubicBezTo>
                <a:cubicBezTo>
                  <a:pt x="148008" y="215489"/>
                  <a:pt x="140404" y="223093"/>
                  <a:pt x="140404" y="232473"/>
                </a:cubicBezTo>
                <a:close/>
                <a:moveTo>
                  <a:pt x="191356" y="156888"/>
                </a:moveTo>
                <a:cubicBezTo>
                  <a:pt x="191356" y="138128"/>
                  <a:pt x="176148" y="122920"/>
                  <a:pt x="157388" y="122920"/>
                </a:cubicBezTo>
                <a:cubicBezTo>
                  <a:pt x="138628" y="122920"/>
                  <a:pt x="123420" y="138128"/>
                  <a:pt x="123420" y="156888"/>
                </a:cubicBezTo>
                <a:lnTo>
                  <a:pt x="123420" y="177269"/>
                </a:lnTo>
                <a:lnTo>
                  <a:pt x="191356" y="177269"/>
                </a:lnTo>
                <a:close/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3981729" y="3402109"/>
            <a:ext cx="1150267" cy="1630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000" b="1">
                <a:solidFill>
                  <a:srgbClr val="2F2F33"/>
                </a:solidFill>
                <a:latin typeface="STIX Two Text"/>
              </a:rPr>
              <a:t>Efficient mapping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753505" y="3402109"/>
            <a:ext cx="1408033" cy="1630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000" b="1">
                <a:solidFill>
                  <a:srgbClr val="2F2F33"/>
                </a:solidFill>
                <a:latin typeface="STIX Two Text"/>
              </a:rPr>
              <a:t>Data privacy concerns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561914" y="3823308"/>
            <a:ext cx="312504" cy="298916"/>
          </a:xfrm>
          <a:custGeom>
            <a:avLst/>
            <a:gdLst/>
            <a:ahLst/>
            <a:cxnLst/>
            <a:rect l="0" t="0" r="0" b="0"/>
            <a:pathLst>
              <a:path w="312504" h="298916">
                <a:moveTo>
                  <a:pt x="0" y="298916"/>
                </a:moveTo>
                <a:lnTo>
                  <a:pt x="312504" y="298916"/>
                </a:lnTo>
                <a:moveTo>
                  <a:pt x="54294" y="298916"/>
                </a:moveTo>
                <a:lnTo>
                  <a:pt x="54294" y="237774"/>
                </a:lnTo>
                <a:cubicBezTo>
                  <a:pt x="54294" y="234022"/>
                  <a:pt x="51252" y="230981"/>
                  <a:pt x="47500" y="230981"/>
                </a:cubicBezTo>
                <a:lnTo>
                  <a:pt x="20326" y="230981"/>
                </a:lnTo>
                <a:cubicBezTo>
                  <a:pt x="16574" y="230981"/>
                  <a:pt x="13532" y="234022"/>
                  <a:pt x="13532" y="237774"/>
                </a:cubicBezTo>
                <a:lnTo>
                  <a:pt x="13532" y="298916"/>
                </a:lnTo>
                <a:moveTo>
                  <a:pt x="135816" y="298916"/>
                </a:moveTo>
                <a:lnTo>
                  <a:pt x="135816" y="169839"/>
                </a:lnTo>
                <a:cubicBezTo>
                  <a:pt x="135816" y="166087"/>
                  <a:pt x="132775" y="163045"/>
                  <a:pt x="129023" y="163045"/>
                </a:cubicBezTo>
                <a:lnTo>
                  <a:pt x="101849" y="163045"/>
                </a:lnTo>
                <a:cubicBezTo>
                  <a:pt x="98097" y="163045"/>
                  <a:pt x="95055" y="166087"/>
                  <a:pt x="95055" y="169839"/>
                </a:cubicBezTo>
                <a:lnTo>
                  <a:pt x="95055" y="298916"/>
                </a:lnTo>
                <a:moveTo>
                  <a:pt x="217339" y="298916"/>
                </a:moveTo>
                <a:lnTo>
                  <a:pt x="217339" y="197013"/>
                </a:lnTo>
                <a:cubicBezTo>
                  <a:pt x="217339" y="193261"/>
                  <a:pt x="214298" y="190219"/>
                  <a:pt x="210546" y="190219"/>
                </a:cubicBezTo>
                <a:lnTo>
                  <a:pt x="183371" y="190219"/>
                </a:lnTo>
                <a:cubicBezTo>
                  <a:pt x="179619" y="190219"/>
                  <a:pt x="176578" y="193261"/>
                  <a:pt x="176578" y="197013"/>
                </a:cubicBezTo>
                <a:lnTo>
                  <a:pt x="176578" y="298916"/>
                </a:lnTo>
                <a:moveTo>
                  <a:pt x="298862" y="298916"/>
                </a:moveTo>
                <a:lnTo>
                  <a:pt x="298862" y="101903"/>
                </a:lnTo>
                <a:cubicBezTo>
                  <a:pt x="298862" y="98151"/>
                  <a:pt x="295820" y="95109"/>
                  <a:pt x="292069" y="95109"/>
                </a:cubicBezTo>
                <a:lnTo>
                  <a:pt x="264894" y="95109"/>
                </a:lnTo>
                <a:cubicBezTo>
                  <a:pt x="261142" y="95109"/>
                  <a:pt x="258101" y="98151"/>
                  <a:pt x="258101" y="101903"/>
                </a:cubicBezTo>
                <a:lnTo>
                  <a:pt x="258101" y="298916"/>
                </a:lnTo>
                <a:moveTo>
                  <a:pt x="285275" y="0"/>
                </a:moveTo>
                <a:lnTo>
                  <a:pt x="208915" y="82283"/>
                </a:lnTo>
                <a:cubicBezTo>
                  <a:pt x="201661" y="90105"/>
                  <a:pt x="190501" y="92959"/>
                  <a:pt x="180382" y="89579"/>
                </a:cubicBezTo>
                <a:lnTo>
                  <a:pt x="129852" y="72718"/>
                </a:lnTo>
                <a:cubicBezTo>
                  <a:pt x="120923" y="69741"/>
                  <a:pt x="111090" y="71597"/>
                  <a:pt x="103860" y="77623"/>
                </a:cubicBezTo>
                <a:lnTo>
                  <a:pt x="33913" y="135871"/>
                </a:lnTo>
                <a:moveTo>
                  <a:pt x="230981" y="0"/>
                </a:moveTo>
                <a:lnTo>
                  <a:pt x="285329" y="0"/>
                </a:lnTo>
                <a:lnTo>
                  <a:pt x="285329" y="54348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31" name="Group 30"/>
          <p:cNvGrpSpPr/>
          <p:nvPr/>
        </p:nvGrpSpPr>
        <p:grpSpPr>
          <a:xfrm>
            <a:off x="390525" y="371475"/>
            <a:ext cx="7130653" cy="800100"/>
            <a:chOff x="390525" y="371475"/>
            <a:chExt cx="7130653" cy="800100"/>
          </a:xfrm>
        </p:grpSpPr>
        <p:sp>
          <p:nvSpPr>
            <p:cNvPr id="29" name="TextBox 28"/>
            <p:cNvSpPr txBox="1"/>
            <p:nvPr/>
          </p:nvSpPr>
          <p:spPr>
            <a:xfrm>
              <a:off x="390525" y="371475"/>
              <a:ext cx="713065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TWO WAYS TO UNDERSTAND YOUR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0525" y="771525"/>
              <a:ext cx="713065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AUDIENCE</a:t>
              </a:r>
            </a:p>
          </p:txBody>
        </p:sp>
      </p:grpSp>
      <p:sp>
        <p:nvSpPr>
          <p:cNvPr id="32" name="Rounded Rectangle 31"/>
          <p:cNvSpPr/>
          <p:nvPr/>
        </p:nvSpPr>
        <p:spPr>
          <a:xfrm>
            <a:off x="6326841" y="3809720"/>
            <a:ext cx="317899" cy="315900"/>
          </a:xfrm>
          <a:custGeom>
            <a:avLst/>
            <a:gdLst/>
            <a:ahLst/>
            <a:cxnLst/>
            <a:rect l="0" t="0" r="0" b="0"/>
            <a:pathLst>
              <a:path w="317899" h="315900">
                <a:moveTo>
                  <a:pt x="100865" y="193729"/>
                </a:moveTo>
                <a:cubicBezTo>
                  <a:pt x="105177" y="213851"/>
                  <a:pt x="116676" y="232536"/>
                  <a:pt x="131049" y="245473"/>
                </a:cubicBezTo>
                <a:lnTo>
                  <a:pt x="131049" y="315900"/>
                </a:lnTo>
                <a:moveTo>
                  <a:pt x="243159" y="314464"/>
                </a:moveTo>
                <a:lnTo>
                  <a:pt x="243159" y="271344"/>
                </a:lnTo>
                <a:lnTo>
                  <a:pt x="273343" y="271344"/>
                </a:lnTo>
                <a:cubicBezTo>
                  <a:pt x="281966" y="271344"/>
                  <a:pt x="287717" y="265595"/>
                  <a:pt x="287717" y="256972"/>
                </a:cubicBezTo>
                <a:lnTo>
                  <a:pt x="287717" y="225350"/>
                </a:lnTo>
                <a:lnTo>
                  <a:pt x="304964" y="225350"/>
                </a:lnTo>
                <a:cubicBezTo>
                  <a:pt x="313588" y="225350"/>
                  <a:pt x="317899" y="216726"/>
                  <a:pt x="315025" y="209540"/>
                </a:cubicBezTo>
                <a:cubicBezTo>
                  <a:pt x="303527" y="185105"/>
                  <a:pt x="287717" y="154921"/>
                  <a:pt x="287717" y="154921"/>
                </a:cubicBezTo>
                <a:cubicBezTo>
                  <a:pt x="287717" y="116973"/>
                  <a:pt x="274521" y="85147"/>
                  <a:pt x="231660" y="74432"/>
                </a:cubicBezTo>
                <a:cubicBezTo>
                  <a:pt x="221599" y="71558"/>
                  <a:pt x="211539" y="70120"/>
                  <a:pt x="201478" y="71557"/>
                </a:cubicBezTo>
                <a:moveTo>
                  <a:pt x="123350" y="64708"/>
                </a:moveTo>
                <a:cubicBezTo>
                  <a:pt x="137168" y="64708"/>
                  <a:pt x="148371" y="53505"/>
                  <a:pt x="148371" y="39687"/>
                </a:cubicBezTo>
                <a:cubicBezTo>
                  <a:pt x="148371" y="25868"/>
                  <a:pt x="137168" y="14666"/>
                  <a:pt x="123350" y="14666"/>
                </a:cubicBezTo>
                <a:cubicBezTo>
                  <a:pt x="109531" y="14666"/>
                  <a:pt x="98329" y="25868"/>
                  <a:pt x="98329" y="39687"/>
                </a:cubicBezTo>
                <a:cubicBezTo>
                  <a:pt x="98329" y="53505"/>
                  <a:pt x="109531" y="64708"/>
                  <a:pt x="123350" y="64708"/>
                </a:cubicBezTo>
                <a:close/>
                <a:moveTo>
                  <a:pt x="39457" y="156697"/>
                </a:moveTo>
                <a:cubicBezTo>
                  <a:pt x="53275" y="156697"/>
                  <a:pt x="64477" y="145495"/>
                  <a:pt x="64477" y="131676"/>
                </a:cubicBezTo>
                <a:cubicBezTo>
                  <a:pt x="64477" y="117858"/>
                  <a:pt x="53275" y="106655"/>
                  <a:pt x="39457" y="106655"/>
                </a:cubicBezTo>
                <a:cubicBezTo>
                  <a:pt x="25638" y="106655"/>
                  <a:pt x="14436" y="117858"/>
                  <a:pt x="14436" y="131676"/>
                </a:cubicBezTo>
                <a:cubicBezTo>
                  <a:pt x="14436" y="145495"/>
                  <a:pt x="25638" y="156697"/>
                  <a:pt x="39457" y="156697"/>
                </a:cubicBezTo>
                <a:close/>
                <a:moveTo>
                  <a:pt x="174863" y="133884"/>
                </a:moveTo>
                <a:lnTo>
                  <a:pt x="135124" y="61765"/>
                </a:lnTo>
                <a:moveTo>
                  <a:pt x="0" y="0"/>
                </a:moveTo>
                <a:moveTo>
                  <a:pt x="64477" y="139035"/>
                </a:moveTo>
                <a:lnTo>
                  <a:pt x="135124" y="161113"/>
                </a:lnTo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3981729" y="3891242"/>
            <a:ext cx="1382668" cy="1630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000" b="1">
                <a:solidFill>
                  <a:srgbClr val="2F2F33"/>
                </a:solidFill>
                <a:latin typeface="STIX Two Text"/>
              </a:rPr>
              <a:t>Data-driven decisions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53505" y="3891242"/>
            <a:ext cx="1244555" cy="16304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000" b="1">
                <a:solidFill>
                  <a:srgbClr val="2F2F33"/>
                </a:solidFill>
                <a:latin typeface="STIX Two Text"/>
              </a:rPr>
              <a:t>Over-reliance on AI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337936" y="2190357"/>
            <a:ext cx="303900" cy="303900"/>
          </a:xfrm>
          <a:custGeom>
            <a:avLst/>
            <a:gdLst/>
            <a:ahLst/>
            <a:cxnLst/>
            <a:rect l="0" t="0" r="0" b="0"/>
            <a:pathLst>
              <a:path w="303900" h="303900">
                <a:moveTo>
                  <a:pt x="90807" y="151950"/>
                </a:moveTo>
                <a:lnTo>
                  <a:pt x="5304" y="237453"/>
                </a:lnTo>
                <a:cubicBezTo>
                  <a:pt x="0" y="242759"/>
                  <a:pt x="0" y="251360"/>
                  <a:pt x="5304" y="256666"/>
                </a:cubicBezTo>
                <a:lnTo>
                  <a:pt x="47234" y="298596"/>
                </a:lnTo>
                <a:cubicBezTo>
                  <a:pt x="52539" y="303900"/>
                  <a:pt x="61140" y="303900"/>
                  <a:pt x="66446" y="298596"/>
                </a:cubicBezTo>
                <a:lnTo>
                  <a:pt x="151950" y="213092"/>
                </a:lnTo>
                <a:lnTo>
                  <a:pt x="237453" y="298596"/>
                </a:lnTo>
                <a:cubicBezTo>
                  <a:pt x="242759" y="303900"/>
                  <a:pt x="251360" y="303900"/>
                  <a:pt x="256666" y="298596"/>
                </a:cubicBezTo>
                <a:lnTo>
                  <a:pt x="298596" y="256666"/>
                </a:lnTo>
                <a:cubicBezTo>
                  <a:pt x="303900" y="251360"/>
                  <a:pt x="303900" y="242759"/>
                  <a:pt x="298596" y="237453"/>
                </a:cubicBezTo>
                <a:lnTo>
                  <a:pt x="213092" y="151950"/>
                </a:lnTo>
                <a:lnTo>
                  <a:pt x="298596" y="66446"/>
                </a:lnTo>
                <a:cubicBezTo>
                  <a:pt x="303900" y="61140"/>
                  <a:pt x="303900" y="52539"/>
                  <a:pt x="298596" y="47234"/>
                </a:cubicBezTo>
                <a:lnTo>
                  <a:pt x="256666" y="5304"/>
                </a:lnTo>
                <a:cubicBezTo>
                  <a:pt x="251360" y="0"/>
                  <a:pt x="242759" y="0"/>
                  <a:pt x="237453" y="5304"/>
                </a:cubicBezTo>
                <a:lnTo>
                  <a:pt x="151950" y="90807"/>
                </a:lnTo>
                <a:lnTo>
                  <a:pt x="66446" y="5304"/>
                </a:lnTo>
                <a:cubicBezTo>
                  <a:pt x="61140" y="0"/>
                  <a:pt x="52539" y="0"/>
                  <a:pt x="47234" y="5304"/>
                </a:cubicBezTo>
                <a:lnTo>
                  <a:pt x="5304" y="47234"/>
                </a:lnTo>
                <a:cubicBezTo>
                  <a:pt x="0" y="52539"/>
                  <a:pt x="0" y="61140"/>
                  <a:pt x="5304" y="66446"/>
                </a:cubicBezTo>
                <a:close/>
              </a:path>
            </a:pathLst>
          </a:custGeom>
          <a:noFill/>
          <a:ln w="10186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086475" y="371475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2686050" y="2000250"/>
                </a:moveTo>
                <a:cubicBezTo>
                  <a:pt x="2686050" y="2063372"/>
                  <a:pt x="2634872" y="2114550"/>
                  <a:pt x="2571750" y="2114550"/>
                </a:cubicBezTo>
                <a:lnTo>
                  <a:pt x="114300" y="2114550"/>
                </a:lnTo>
                <a:cubicBezTo>
                  <a:pt x="51177" y="2114550"/>
                  <a:pt x="0" y="2063372"/>
                  <a:pt x="0" y="20002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2571750" y="0"/>
                </a:lnTo>
                <a:cubicBezTo>
                  <a:pt x="2634872" y="0"/>
                  <a:pt x="2686050" y="51177"/>
                  <a:pt x="2686050" y="114300"/>
                </a:cubicBezTo>
                <a:lnTo>
                  <a:pt x="2686050" y="2000250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6086475" y="371474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2000250"/>
                </a:moveTo>
                <a:lnTo>
                  <a:pt x="2686050" y="114300"/>
                </a:lnTo>
                <a:moveTo>
                  <a:pt x="2571750" y="2114550"/>
                </a:moveTo>
                <a:cubicBezTo>
                  <a:pt x="2634875" y="2114550"/>
                  <a:pt x="2686050" y="2063375"/>
                  <a:pt x="2686050" y="2000250"/>
                </a:cubicBezTo>
                <a:moveTo>
                  <a:pt x="257175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71475" y="2657475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2686050" y="2000250"/>
                </a:moveTo>
                <a:cubicBezTo>
                  <a:pt x="2686050" y="2063372"/>
                  <a:pt x="2634872" y="2114550"/>
                  <a:pt x="2571750" y="2114550"/>
                </a:cubicBezTo>
                <a:lnTo>
                  <a:pt x="114300" y="2114550"/>
                </a:lnTo>
                <a:cubicBezTo>
                  <a:pt x="51177" y="2114550"/>
                  <a:pt x="0" y="2063372"/>
                  <a:pt x="0" y="20002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2571750" y="0"/>
                </a:lnTo>
                <a:cubicBezTo>
                  <a:pt x="2634872" y="0"/>
                  <a:pt x="2686050" y="51177"/>
                  <a:pt x="2686050" y="114300"/>
                </a:cubicBezTo>
                <a:lnTo>
                  <a:pt x="2686050" y="2000250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71475" y="2657474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2000250"/>
                </a:moveTo>
                <a:lnTo>
                  <a:pt x="2686050" y="114300"/>
                </a:lnTo>
                <a:moveTo>
                  <a:pt x="2571750" y="2114550"/>
                </a:moveTo>
                <a:cubicBezTo>
                  <a:pt x="2634875" y="2114550"/>
                  <a:pt x="2686050" y="2063375"/>
                  <a:pt x="2686050" y="2000250"/>
                </a:cubicBezTo>
                <a:moveTo>
                  <a:pt x="257175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3228975" y="2657475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2686050" y="2000250"/>
                </a:moveTo>
                <a:cubicBezTo>
                  <a:pt x="2686050" y="2063372"/>
                  <a:pt x="2634872" y="2114550"/>
                  <a:pt x="2571750" y="2114550"/>
                </a:cubicBezTo>
                <a:lnTo>
                  <a:pt x="114300" y="2114550"/>
                </a:lnTo>
                <a:cubicBezTo>
                  <a:pt x="51177" y="2114550"/>
                  <a:pt x="0" y="2063372"/>
                  <a:pt x="0" y="20002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2571750" y="0"/>
                </a:lnTo>
                <a:cubicBezTo>
                  <a:pt x="2634872" y="0"/>
                  <a:pt x="2686050" y="51177"/>
                  <a:pt x="2686050" y="114300"/>
                </a:cubicBezTo>
                <a:lnTo>
                  <a:pt x="2686050" y="2000250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228975" y="2657474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2000250"/>
                </a:moveTo>
                <a:lnTo>
                  <a:pt x="2686050" y="114300"/>
                </a:lnTo>
                <a:moveTo>
                  <a:pt x="2571750" y="2114550"/>
                </a:moveTo>
                <a:cubicBezTo>
                  <a:pt x="2634875" y="2114550"/>
                  <a:pt x="2686050" y="2063375"/>
                  <a:pt x="2686050" y="2000250"/>
                </a:cubicBezTo>
                <a:moveTo>
                  <a:pt x="257175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6086475" y="2657475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2686050" y="2000250"/>
                </a:moveTo>
                <a:cubicBezTo>
                  <a:pt x="2686050" y="2063372"/>
                  <a:pt x="2634872" y="2114550"/>
                  <a:pt x="2571750" y="2114550"/>
                </a:cubicBezTo>
                <a:lnTo>
                  <a:pt x="114300" y="2114550"/>
                </a:lnTo>
                <a:cubicBezTo>
                  <a:pt x="51177" y="2114550"/>
                  <a:pt x="0" y="2063372"/>
                  <a:pt x="0" y="20002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2571750" y="0"/>
                </a:lnTo>
                <a:cubicBezTo>
                  <a:pt x="2634872" y="0"/>
                  <a:pt x="2686050" y="51177"/>
                  <a:pt x="2686050" y="114300"/>
                </a:cubicBezTo>
                <a:lnTo>
                  <a:pt x="2686050" y="2000250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6086475" y="2657474"/>
            <a:ext cx="2686050" cy="2114550"/>
          </a:xfrm>
          <a:custGeom>
            <a:avLst/>
            <a:gdLst/>
            <a:ahLst/>
            <a:cxnLst/>
            <a:rect l="0" t="0" r="0" b="0"/>
            <a:pathLst>
              <a:path w="268605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2000250"/>
                </a:moveTo>
                <a:lnTo>
                  <a:pt x="2686050" y="114300"/>
                </a:lnTo>
                <a:moveTo>
                  <a:pt x="2571750" y="2114550"/>
                </a:moveTo>
                <a:cubicBezTo>
                  <a:pt x="2634875" y="2114550"/>
                  <a:pt x="2686050" y="2063375"/>
                  <a:pt x="2686050" y="2000250"/>
                </a:cubicBezTo>
                <a:moveTo>
                  <a:pt x="257175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296025" y="561975"/>
            <a:ext cx="452666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600" b="1">
                <a:solidFill>
                  <a:srgbClr val="DD7758"/>
                </a:solidFill>
                <a:latin typeface="STIX Two Text"/>
              </a:rPr>
              <a:t>01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90525" y="1485900"/>
            <a:ext cx="4250655" cy="800100"/>
            <a:chOff x="390525" y="1485900"/>
            <a:chExt cx="4250655" cy="800100"/>
          </a:xfrm>
        </p:grpSpPr>
        <p:sp>
          <p:nvSpPr>
            <p:cNvPr id="11" name="TextBox 10"/>
            <p:cNvSpPr txBox="1"/>
            <p:nvPr/>
          </p:nvSpPr>
          <p:spPr>
            <a:xfrm>
              <a:off x="390525" y="1485900"/>
              <a:ext cx="425065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MANUAL AUDIENCE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0525" y="1885950"/>
              <a:ext cx="425065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RESEARCH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296025" y="1866900"/>
            <a:ext cx="1279331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Search your niche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6025" y="2143125"/>
            <a:ext cx="1958216" cy="1523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2F2F33"/>
                </a:solidFill>
                <a:latin typeface="Roboto"/>
              </a:rPr>
              <a:t>Find content that is clearly performing.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1025" y="2847975"/>
            <a:ext cx="452666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600" b="1">
                <a:solidFill>
                  <a:srgbClr val="DD7758"/>
                </a:solidFill>
                <a:latin typeface="STIX Two Text"/>
              </a:rPr>
              <a:t>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38525" y="2847975"/>
            <a:ext cx="452666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600" b="1">
                <a:solidFill>
                  <a:srgbClr val="DD7758"/>
                </a:solidFill>
                <a:latin typeface="STIX Two Text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6025" y="2847975"/>
            <a:ext cx="452666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600" b="1">
                <a:solidFill>
                  <a:srgbClr val="DD7758"/>
                </a:solidFill>
                <a:latin typeface="STIX Two Text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1025" y="3848137"/>
            <a:ext cx="1534125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Analyze performance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96025" y="3848137"/>
            <a:ext cx="1392069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Create your version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38525" y="4000537"/>
            <a:ext cx="1483156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Understand patterns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581025" y="4124362"/>
            <a:ext cx="2168604" cy="457161"/>
            <a:chOff x="581025" y="4124362"/>
            <a:chExt cx="2168604" cy="457161"/>
          </a:xfrm>
        </p:grpSpPr>
        <p:sp>
          <p:nvSpPr>
            <p:cNvPr id="22" name="TextBox 21"/>
            <p:cNvSpPr txBox="1"/>
            <p:nvPr/>
          </p:nvSpPr>
          <p:spPr>
            <a:xfrm>
              <a:off x="581025" y="4124362"/>
              <a:ext cx="2168604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Look at what people are watching,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025" y="4276762"/>
              <a:ext cx="2168604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commenting about, and what questions or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1025" y="4429162"/>
              <a:ext cx="2168604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topics repeatedly get attention.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438525" y="4276762"/>
            <a:ext cx="2226821" cy="304761"/>
            <a:chOff x="3438525" y="4276762"/>
            <a:chExt cx="2226821" cy="304761"/>
          </a:xfrm>
        </p:grpSpPr>
        <p:sp>
          <p:nvSpPr>
            <p:cNvPr id="26" name="TextBox 25"/>
            <p:cNvSpPr txBox="1"/>
            <p:nvPr/>
          </p:nvSpPr>
          <p:spPr>
            <a:xfrm>
              <a:off x="3438525" y="4276762"/>
              <a:ext cx="2226821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Understand the patterns and why it is going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438525" y="4429162"/>
              <a:ext cx="2226821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viral.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296025" y="4124362"/>
            <a:ext cx="2110978" cy="457161"/>
            <a:chOff x="6296025" y="4124362"/>
            <a:chExt cx="2110978" cy="457161"/>
          </a:xfrm>
        </p:grpSpPr>
        <p:sp>
          <p:nvSpPr>
            <p:cNvPr id="29" name="TextBox 28"/>
            <p:cNvSpPr txBox="1"/>
            <p:nvPr/>
          </p:nvSpPr>
          <p:spPr>
            <a:xfrm>
              <a:off x="6296025" y="4124362"/>
              <a:ext cx="2110978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Transcribe it, extract the format, add your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296025" y="4276762"/>
              <a:ext cx="2110978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inputs, and create your version. Keep the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296025" y="4429162"/>
              <a:ext cx="2110978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format same, bring your own brain.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62205" y="3864769"/>
            <a:ext cx="1814512" cy="508063"/>
          </a:xfrm>
          <a:custGeom>
            <a:avLst/>
            <a:gdLst/>
            <a:ahLst/>
            <a:cxnLst/>
            <a:rect l="0" t="0" r="0" b="0"/>
            <a:pathLst>
              <a:path w="1814512" h="508063">
                <a:moveTo>
                  <a:pt x="1814512" y="0"/>
                </a:moveTo>
                <a:lnTo>
                  <a:pt x="1814512" y="508063"/>
                </a:lnTo>
                <a:lnTo>
                  <a:pt x="0" y="508063"/>
                </a:lnTo>
              </a:path>
            </a:pathLst>
          </a:custGeom>
          <a:noFill/>
          <a:ln w="9072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076717" y="3102673"/>
            <a:ext cx="9525" cy="762095"/>
          </a:xfrm>
          <a:custGeom>
            <a:avLst/>
            <a:gdLst/>
            <a:ahLst/>
            <a:cxnLst/>
            <a:rect l="0" t="0" r="0" b="0"/>
            <a:pathLst>
              <a:path w="9525" h="762095">
                <a:moveTo>
                  <a:pt x="0" y="762095"/>
                </a:moveTo>
                <a:lnTo>
                  <a:pt x="0" y="508063"/>
                </a:lnTo>
                <a:moveTo>
                  <a:pt x="0" y="0"/>
                </a:moveTo>
                <a:cubicBezTo>
                  <a:pt x="0" y="203922"/>
                  <a:pt x="0" y="304140"/>
                  <a:pt x="0" y="508063"/>
                </a:cubicBezTo>
              </a:path>
            </a:pathLst>
          </a:custGeom>
          <a:noFill/>
          <a:ln w="9072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149298" y="3610736"/>
            <a:ext cx="1814512" cy="508063"/>
          </a:xfrm>
          <a:custGeom>
            <a:avLst/>
            <a:gdLst/>
            <a:ahLst/>
            <a:cxnLst/>
            <a:rect l="0" t="0" r="0" b="0"/>
            <a:pathLst>
              <a:path w="1814512" h="508063">
                <a:moveTo>
                  <a:pt x="0" y="0"/>
                </a:moveTo>
                <a:lnTo>
                  <a:pt x="0" y="508063"/>
                </a:lnTo>
                <a:lnTo>
                  <a:pt x="1814512" y="508063"/>
                </a:lnTo>
              </a:path>
            </a:pathLst>
          </a:custGeom>
          <a:noFill/>
          <a:ln w="9072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149298" y="3102672"/>
            <a:ext cx="9525" cy="508063"/>
          </a:xfrm>
          <a:custGeom>
            <a:avLst/>
            <a:gdLst/>
            <a:ahLst/>
            <a:cxnLst/>
            <a:rect l="0" t="0" r="0" b="0"/>
            <a:pathLst>
              <a:path w="9525" h="508063">
                <a:moveTo>
                  <a:pt x="0" y="508063"/>
                </a:moveTo>
                <a:lnTo>
                  <a:pt x="0" y="145161"/>
                </a:lnTo>
                <a:moveTo>
                  <a:pt x="0" y="0"/>
                </a:moveTo>
                <a:lnTo>
                  <a:pt x="0" y="145161"/>
                </a:lnTo>
              </a:path>
            </a:pathLst>
          </a:custGeom>
          <a:noFill/>
          <a:ln w="9072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2423493" y="1288163"/>
            <a:ext cx="798385" cy="1669351"/>
          </a:xfrm>
          <a:custGeom>
            <a:avLst/>
            <a:gdLst/>
            <a:ahLst/>
            <a:cxnLst/>
            <a:rect l="0" t="0" r="0" b="0"/>
            <a:pathLst>
              <a:path w="798385" h="1669351">
                <a:moveTo>
                  <a:pt x="508063" y="508063"/>
                </a:moveTo>
                <a:cubicBezTo>
                  <a:pt x="508063" y="649786"/>
                  <a:pt x="508063" y="943546"/>
                  <a:pt x="508063" y="943546"/>
                </a:cubicBezTo>
                <a:lnTo>
                  <a:pt x="653224" y="1088707"/>
                </a:lnTo>
                <a:lnTo>
                  <a:pt x="653224" y="1669351"/>
                </a:lnTo>
                <a:moveTo>
                  <a:pt x="580643" y="1016127"/>
                </a:moveTo>
                <a:lnTo>
                  <a:pt x="508063" y="1088707"/>
                </a:lnTo>
                <a:lnTo>
                  <a:pt x="217741" y="1088707"/>
                </a:lnTo>
                <a:moveTo>
                  <a:pt x="435483" y="1233868"/>
                </a:moveTo>
                <a:lnTo>
                  <a:pt x="508063" y="1161287"/>
                </a:lnTo>
                <a:lnTo>
                  <a:pt x="508063" y="1088707"/>
                </a:lnTo>
                <a:moveTo>
                  <a:pt x="362902" y="1088707"/>
                </a:moveTo>
                <a:lnTo>
                  <a:pt x="290321" y="1161287"/>
                </a:lnTo>
                <a:moveTo>
                  <a:pt x="508063" y="725805"/>
                </a:moveTo>
                <a:lnTo>
                  <a:pt x="290321" y="508063"/>
                </a:lnTo>
                <a:moveTo>
                  <a:pt x="362902" y="435483"/>
                </a:moveTo>
                <a:lnTo>
                  <a:pt x="362902" y="580644"/>
                </a:lnTo>
                <a:moveTo>
                  <a:pt x="653224" y="870966"/>
                </a:moveTo>
                <a:lnTo>
                  <a:pt x="580643" y="798385"/>
                </a:lnTo>
                <a:lnTo>
                  <a:pt x="217741" y="798385"/>
                </a:lnTo>
                <a:lnTo>
                  <a:pt x="0" y="580643"/>
                </a:lnTo>
                <a:moveTo>
                  <a:pt x="362902" y="798385"/>
                </a:moveTo>
                <a:lnTo>
                  <a:pt x="217741" y="943546"/>
                </a:lnTo>
                <a:lnTo>
                  <a:pt x="0" y="943546"/>
                </a:lnTo>
                <a:moveTo>
                  <a:pt x="653224" y="508063"/>
                </a:moveTo>
                <a:lnTo>
                  <a:pt x="508063" y="362902"/>
                </a:lnTo>
                <a:lnTo>
                  <a:pt x="290321" y="362902"/>
                </a:lnTo>
                <a:lnTo>
                  <a:pt x="217741" y="290321"/>
                </a:lnTo>
                <a:lnTo>
                  <a:pt x="108870" y="181451"/>
                </a:lnTo>
                <a:moveTo>
                  <a:pt x="653224" y="1669351"/>
                </a:moveTo>
                <a:lnTo>
                  <a:pt x="653224" y="362902"/>
                </a:lnTo>
                <a:lnTo>
                  <a:pt x="362902" y="72580"/>
                </a:lnTo>
                <a:moveTo>
                  <a:pt x="653224" y="870966"/>
                </a:moveTo>
                <a:lnTo>
                  <a:pt x="653224" y="1669351"/>
                </a:lnTo>
                <a:lnTo>
                  <a:pt x="653224" y="0"/>
                </a:lnTo>
                <a:moveTo>
                  <a:pt x="72580" y="580643"/>
                </a:moveTo>
                <a:lnTo>
                  <a:pt x="72580" y="653224"/>
                </a:lnTo>
                <a:moveTo>
                  <a:pt x="72580" y="870966"/>
                </a:moveTo>
                <a:lnTo>
                  <a:pt x="145160" y="943546"/>
                </a:lnTo>
                <a:moveTo>
                  <a:pt x="725804" y="145161"/>
                </a:moveTo>
                <a:lnTo>
                  <a:pt x="653224" y="217741"/>
                </a:lnTo>
                <a:moveTo>
                  <a:pt x="653224" y="508063"/>
                </a:moveTo>
                <a:lnTo>
                  <a:pt x="798385" y="362902"/>
                </a:lnTo>
                <a:moveTo>
                  <a:pt x="145160" y="362902"/>
                </a:moveTo>
                <a:lnTo>
                  <a:pt x="290321" y="362902"/>
                </a:lnTo>
                <a:moveTo>
                  <a:pt x="217741" y="290321"/>
                </a:moveTo>
                <a:lnTo>
                  <a:pt x="217741" y="181451"/>
                </a:lnTo>
                <a:moveTo>
                  <a:pt x="508063" y="72580"/>
                </a:moveTo>
                <a:lnTo>
                  <a:pt x="508063" y="217741"/>
                </a:lnTo>
                <a:moveTo>
                  <a:pt x="580643" y="580643"/>
                </a:moveTo>
                <a:lnTo>
                  <a:pt x="580643" y="653224"/>
                </a:lnTo>
                <a:lnTo>
                  <a:pt x="653224" y="725804"/>
                </a:lnTo>
              </a:path>
            </a:pathLst>
          </a:custGeom>
          <a:noFill/>
          <a:ln w="9072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149298" y="1288163"/>
            <a:ext cx="725804" cy="1669351"/>
          </a:xfrm>
          <a:custGeom>
            <a:avLst/>
            <a:gdLst/>
            <a:ahLst/>
            <a:cxnLst/>
            <a:rect l="0" t="0" r="0" b="0"/>
            <a:pathLst>
              <a:path w="725804" h="1669351">
                <a:moveTo>
                  <a:pt x="0" y="1669351"/>
                </a:moveTo>
                <a:lnTo>
                  <a:pt x="0" y="1088707"/>
                </a:lnTo>
                <a:lnTo>
                  <a:pt x="217741" y="870966"/>
                </a:lnTo>
                <a:lnTo>
                  <a:pt x="508063" y="870966"/>
                </a:lnTo>
                <a:moveTo>
                  <a:pt x="290322" y="1161287"/>
                </a:moveTo>
                <a:lnTo>
                  <a:pt x="217741" y="1161287"/>
                </a:lnTo>
                <a:lnTo>
                  <a:pt x="72580" y="1016127"/>
                </a:lnTo>
                <a:moveTo>
                  <a:pt x="290322" y="1306449"/>
                </a:moveTo>
                <a:lnTo>
                  <a:pt x="217741" y="1233868"/>
                </a:lnTo>
                <a:lnTo>
                  <a:pt x="217741" y="1161287"/>
                </a:lnTo>
                <a:moveTo>
                  <a:pt x="145161" y="435483"/>
                </a:moveTo>
                <a:lnTo>
                  <a:pt x="145161" y="0"/>
                </a:lnTo>
                <a:moveTo>
                  <a:pt x="0" y="870966"/>
                </a:moveTo>
                <a:lnTo>
                  <a:pt x="0" y="1669351"/>
                </a:lnTo>
                <a:moveTo>
                  <a:pt x="217741" y="870966"/>
                </a:moveTo>
                <a:lnTo>
                  <a:pt x="217741" y="798385"/>
                </a:lnTo>
                <a:moveTo>
                  <a:pt x="435483" y="943546"/>
                </a:moveTo>
                <a:lnTo>
                  <a:pt x="362902" y="870966"/>
                </a:lnTo>
                <a:moveTo>
                  <a:pt x="508063" y="1016127"/>
                </a:moveTo>
                <a:lnTo>
                  <a:pt x="435483" y="943546"/>
                </a:lnTo>
                <a:moveTo>
                  <a:pt x="217741" y="798385"/>
                </a:moveTo>
                <a:lnTo>
                  <a:pt x="290322" y="725804"/>
                </a:lnTo>
                <a:lnTo>
                  <a:pt x="362902" y="725804"/>
                </a:lnTo>
                <a:moveTo>
                  <a:pt x="217741" y="798385"/>
                </a:moveTo>
                <a:lnTo>
                  <a:pt x="217741" y="653224"/>
                </a:lnTo>
                <a:lnTo>
                  <a:pt x="290322" y="580643"/>
                </a:lnTo>
                <a:moveTo>
                  <a:pt x="435483" y="1055441"/>
                </a:moveTo>
                <a:lnTo>
                  <a:pt x="435483" y="943546"/>
                </a:lnTo>
                <a:moveTo>
                  <a:pt x="435483" y="725804"/>
                </a:moveTo>
                <a:lnTo>
                  <a:pt x="362902" y="725804"/>
                </a:lnTo>
                <a:moveTo>
                  <a:pt x="362902" y="725804"/>
                </a:moveTo>
                <a:lnTo>
                  <a:pt x="435483" y="798385"/>
                </a:lnTo>
                <a:moveTo>
                  <a:pt x="435483" y="725804"/>
                </a:moveTo>
                <a:lnTo>
                  <a:pt x="580643" y="725804"/>
                </a:lnTo>
                <a:moveTo>
                  <a:pt x="435483" y="725804"/>
                </a:moveTo>
                <a:lnTo>
                  <a:pt x="508063" y="653224"/>
                </a:lnTo>
                <a:moveTo>
                  <a:pt x="580643" y="725804"/>
                </a:moveTo>
                <a:lnTo>
                  <a:pt x="725804" y="725804"/>
                </a:lnTo>
                <a:moveTo>
                  <a:pt x="580643" y="725804"/>
                </a:moveTo>
                <a:lnTo>
                  <a:pt x="653224" y="653224"/>
                </a:lnTo>
                <a:moveTo>
                  <a:pt x="508063" y="653224"/>
                </a:moveTo>
                <a:lnTo>
                  <a:pt x="580643" y="580643"/>
                </a:lnTo>
                <a:moveTo>
                  <a:pt x="508063" y="580643"/>
                </a:moveTo>
                <a:lnTo>
                  <a:pt x="508063" y="653224"/>
                </a:lnTo>
                <a:moveTo>
                  <a:pt x="0" y="508063"/>
                </a:moveTo>
                <a:lnTo>
                  <a:pt x="0" y="870966"/>
                </a:lnTo>
                <a:moveTo>
                  <a:pt x="290322" y="362902"/>
                </a:moveTo>
                <a:lnTo>
                  <a:pt x="508063" y="145161"/>
                </a:lnTo>
                <a:moveTo>
                  <a:pt x="290322" y="362902"/>
                </a:moveTo>
                <a:lnTo>
                  <a:pt x="290322" y="72580"/>
                </a:lnTo>
                <a:moveTo>
                  <a:pt x="290322" y="362902"/>
                </a:moveTo>
                <a:lnTo>
                  <a:pt x="290322" y="580643"/>
                </a:lnTo>
                <a:moveTo>
                  <a:pt x="435483" y="362902"/>
                </a:moveTo>
                <a:lnTo>
                  <a:pt x="362902" y="290321"/>
                </a:lnTo>
                <a:lnTo>
                  <a:pt x="362902" y="145161"/>
                </a:lnTo>
                <a:moveTo>
                  <a:pt x="145161" y="580643"/>
                </a:moveTo>
                <a:lnTo>
                  <a:pt x="145161" y="725804"/>
                </a:lnTo>
                <a:lnTo>
                  <a:pt x="0" y="870966"/>
                </a:lnTo>
                <a:moveTo>
                  <a:pt x="290322" y="580643"/>
                </a:moveTo>
                <a:lnTo>
                  <a:pt x="145161" y="435483"/>
                </a:lnTo>
                <a:moveTo>
                  <a:pt x="0" y="870966"/>
                </a:moveTo>
                <a:lnTo>
                  <a:pt x="0" y="580643"/>
                </a:lnTo>
                <a:moveTo>
                  <a:pt x="217741" y="145161"/>
                </a:moveTo>
                <a:lnTo>
                  <a:pt x="290322" y="217741"/>
                </a:lnTo>
                <a:moveTo>
                  <a:pt x="0" y="653224"/>
                </a:moveTo>
                <a:lnTo>
                  <a:pt x="72580" y="580643"/>
                </a:lnTo>
              </a:path>
            </a:pathLst>
          </a:custGeom>
          <a:noFill/>
          <a:ln w="9072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809875" y="371475"/>
            <a:ext cx="5943600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r"/>
            <a:r>
              <a:rPr sz="3100" b="1">
                <a:solidFill>
                  <a:srgbClr val="2F2F33"/>
                </a:solidFill>
                <a:latin typeface="STIX Two Text"/>
              </a:rPr>
              <a:t>AI AUDIENCE INTELLIGENCE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305550" y="1595460"/>
            <a:ext cx="2208371" cy="457200"/>
            <a:chOff x="6305550" y="1595460"/>
            <a:chExt cx="2208371" cy="457200"/>
          </a:xfrm>
        </p:grpSpPr>
        <p:sp>
          <p:nvSpPr>
            <p:cNvPr id="9" name="TextBox 8"/>
            <p:cNvSpPr txBox="1"/>
            <p:nvPr/>
          </p:nvSpPr>
          <p:spPr>
            <a:xfrm>
              <a:off x="6305550" y="1595460"/>
              <a:ext cx="220837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2F2F33"/>
                  </a:solidFill>
                  <a:latin typeface="STIX Two Text"/>
                </a:rPr>
                <a:t>Don't know where to start?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305550" y="1824060"/>
              <a:ext cx="220837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2F2F33"/>
                  </a:solidFill>
                  <a:latin typeface="STIX Two Text"/>
                </a:rPr>
                <a:t>Give AI the job.</a:t>
              </a: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3954409" y="3259931"/>
            <a:ext cx="278225" cy="266128"/>
          </a:xfrm>
          <a:custGeom>
            <a:avLst/>
            <a:gdLst/>
            <a:ahLst/>
            <a:cxnLst/>
            <a:rect l="0" t="0" r="0" b="0"/>
            <a:pathLst>
              <a:path w="278225" h="266128">
                <a:moveTo>
                  <a:pt x="139112" y="0"/>
                </a:moveTo>
                <a:cubicBezTo>
                  <a:pt x="62225" y="0"/>
                  <a:pt x="0" y="51447"/>
                  <a:pt x="0" y="114919"/>
                </a:cubicBezTo>
                <a:cubicBezTo>
                  <a:pt x="651" y="146926"/>
                  <a:pt x="15776" y="176913"/>
                  <a:pt x="41128" y="196463"/>
                </a:cubicBezTo>
                <a:lnTo>
                  <a:pt x="12096" y="266128"/>
                </a:lnTo>
                <a:lnTo>
                  <a:pt x="89177" y="222084"/>
                </a:lnTo>
                <a:cubicBezTo>
                  <a:pt x="105323" y="227225"/>
                  <a:pt x="122167" y="229840"/>
                  <a:pt x="139112" y="229838"/>
                </a:cubicBezTo>
                <a:cubicBezTo>
                  <a:pt x="215939" y="229838"/>
                  <a:pt x="278225" y="178390"/>
                  <a:pt x="278225" y="114919"/>
                </a:cubicBezTo>
                <a:cubicBezTo>
                  <a:pt x="278225" y="51447"/>
                  <a:pt x="215939" y="0"/>
                  <a:pt x="139112" y="0"/>
                </a:cubicBezTo>
                <a:close/>
                <a:moveTo>
                  <a:pt x="139112" y="145161"/>
                </a:moveTo>
                <a:lnTo>
                  <a:pt x="139112" y="140128"/>
                </a:lnTo>
                <a:cubicBezTo>
                  <a:pt x="139112" y="130509"/>
                  <a:pt x="144812" y="121803"/>
                  <a:pt x="153628" y="117955"/>
                </a:cubicBezTo>
                <a:cubicBezTo>
                  <a:pt x="170238" y="110706"/>
                  <a:pt x="178954" y="92314"/>
                  <a:pt x="174047" y="74868"/>
                </a:cubicBezTo>
                <a:cubicBezTo>
                  <a:pt x="169140" y="57423"/>
                  <a:pt x="152115" y="46271"/>
                  <a:pt x="134161" y="48743"/>
                </a:cubicBezTo>
                <a:cubicBezTo>
                  <a:pt x="116208" y="51216"/>
                  <a:pt x="102831" y="66554"/>
                  <a:pt x="102822" y="84677"/>
                </a:cubicBezTo>
                <a:moveTo>
                  <a:pt x="139112" y="172378"/>
                </a:moveTo>
                <a:cubicBezTo>
                  <a:pt x="140782" y="172378"/>
                  <a:pt x="142136" y="173732"/>
                  <a:pt x="142136" y="175402"/>
                </a:cubicBezTo>
                <a:cubicBezTo>
                  <a:pt x="142136" y="177073"/>
                  <a:pt x="140782" y="178427"/>
                  <a:pt x="139112" y="178427"/>
                </a:cubicBezTo>
                <a:cubicBezTo>
                  <a:pt x="137442" y="178427"/>
                  <a:pt x="136088" y="177073"/>
                  <a:pt x="136088" y="175402"/>
                </a:cubicBezTo>
                <a:cubicBezTo>
                  <a:pt x="136088" y="173732"/>
                  <a:pt x="137442" y="172378"/>
                  <a:pt x="139112" y="172378"/>
                </a:cubicBezTo>
              </a:path>
            </a:pathLst>
          </a:custGeom>
          <a:noFill/>
          <a:ln w="9072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4" name="Group 23"/>
          <p:cNvGrpSpPr/>
          <p:nvPr/>
        </p:nvGrpSpPr>
        <p:grpSpPr>
          <a:xfrm>
            <a:off x="6305550" y="2224116"/>
            <a:ext cx="2453640" cy="2095451"/>
            <a:chOff x="6305550" y="2224116"/>
            <a:chExt cx="2453640" cy="2095451"/>
          </a:xfrm>
        </p:grpSpPr>
        <p:sp>
          <p:nvSpPr>
            <p:cNvPr id="13" name="TextBox 12"/>
            <p:cNvSpPr txBox="1"/>
            <p:nvPr/>
          </p:nvSpPr>
          <p:spPr>
            <a:xfrm>
              <a:off x="6305550" y="22241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Prompt: “I create content about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305550" y="24146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[NICHE] for [TARGET AUDIENCE]. Help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305550" y="26051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me understand this audience deeply.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05550" y="27956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Identify their biggest problems,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305550" y="29861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desires, goals, questions, frustrations,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05550" y="31766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fears, misconceptions and the things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305550" y="33671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they actively want to learn about.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05550" y="35576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Organise these insights into clear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05550" y="37481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content opportunities.” Use AI for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305550" y="3938616"/>
              <a:ext cx="2453640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research — not for replacing your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05550" y="4129116"/>
              <a:ext cx="2453640" cy="1904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brain.</a:t>
              </a:r>
            </a:p>
          </p:txBody>
        </p:sp>
      </p:grpSp>
      <p:sp>
        <p:nvSpPr>
          <p:cNvPr id="25" name="Rounded Rectangle 24"/>
          <p:cNvSpPr/>
          <p:nvPr/>
        </p:nvSpPr>
        <p:spPr>
          <a:xfrm>
            <a:off x="1988010" y="3610737"/>
            <a:ext cx="279749" cy="280210"/>
          </a:xfrm>
          <a:custGeom>
            <a:avLst/>
            <a:gdLst/>
            <a:ahLst/>
            <a:cxnLst/>
            <a:rect l="0" t="0" r="0" b="0"/>
            <a:pathLst>
              <a:path w="279749" h="280210">
                <a:moveTo>
                  <a:pt x="131527" y="243920"/>
                </a:moveTo>
                <a:cubicBezTo>
                  <a:pt x="131527" y="264000"/>
                  <a:pt x="115318" y="280210"/>
                  <a:pt x="95238" y="280210"/>
                </a:cubicBezTo>
                <a:cubicBezTo>
                  <a:pt x="75157" y="280210"/>
                  <a:pt x="58948" y="264000"/>
                  <a:pt x="58948" y="243920"/>
                </a:cubicBezTo>
                <a:cubicBezTo>
                  <a:pt x="58948" y="241500"/>
                  <a:pt x="59190" y="239202"/>
                  <a:pt x="59673" y="236903"/>
                </a:cubicBezTo>
                <a:cubicBezTo>
                  <a:pt x="57496" y="237508"/>
                  <a:pt x="55319" y="237871"/>
                  <a:pt x="52899" y="237871"/>
                </a:cubicBezTo>
                <a:cubicBezTo>
                  <a:pt x="39593" y="237871"/>
                  <a:pt x="28706" y="226984"/>
                  <a:pt x="28706" y="213678"/>
                </a:cubicBezTo>
                <a:cubicBezTo>
                  <a:pt x="28706" y="206299"/>
                  <a:pt x="31972" y="199766"/>
                  <a:pt x="37173" y="195291"/>
                </a:cubicBezTo>
                <a:cubicBezTo>
                  <a:pt x="22173" y="193476"/>
                  <a:pt x="10561" y="180775"/>
                  <a:pt x="10561" y="165291"/>
                </a:cubicBezTo>
                <a:cubicBezTo>
                  <a:pt x="10561" y="149807"/>
                  <a:pt x="22173" y="137105"/>
                  <a:pt x="37173" y="135291"/>
                </a:cubicBezTo>
                <a:cubicBezTo>
                  <a:pt x="31972" y="130815"/>
                  <a:pt x="28706" y="124283"/>
                  <a:pt x="28706" y="116903"/>
                </a:cubicBezTo>
                <a:cubicBezTo>
                  <a:pt x="28706" y="103597"/>
                  <a:pt x="39593" y="92710"/>
                  <a:pt x="52899" y="92710"/>
                </a:cubicBezTo>
                <a:cubicBezTo>
                  <a:pt x="55923" y="92710"/>
                  <a:pt x="58948" y="93315"/>
                  <a:pt x="61609" y="94282"/>
                </a:cubicBezTo>
                <a:cubicBezTo>
                  <a:pt x="59915" y="90048"/>
                  <a:pt x="58948" y="85452"/>
                  <a:pt x="58948" y="80613"/>
                </a:cubicBezTo>
                <a:cubicBezTo>
                  <a:pt x="58948" y="60532"/>
                  <a:pt x="75157" y="44323"/>
                  <a:pt x="95238" y="44323"/>
                </a:cubicBezTo>
                <a:cubicBezTo>
                  <a:pt x="115318" y="44323"/>
                  <a:pt x="131527" y="60532"/>
                  <a:pt x="131527" y="80613"/>
                </a:cubicBezTo>
                <a:moveTo>
                  <a:pt x="0" y="0"/>
                </a:moveTo>
                <a:moveTo>
                  <a:pt x="131527" y="243967"/>
                </a:moveTo>
                <a:lnTo>
                  <a:pt x="131527" y="76738"/>
                </a:lnTo>
                <a:moveTo>
                  <a:pt x="36620" y="135452"/>
                </a:moveTo>
                <a:cubicBezTo>
                  <a:pt x="50893" y="134445"/>
                  <a:pt x="58562" y="139880"/>
                  <a:pt x="63749" y="148586"/>
                </a:cubicBezTo>
                <a:moveTo>
                  <a:pt x="59562" y="236939"/>
                </a:moveTo>
                <a:cubicBezTo>
                  <a:pt x="74497" y="232932"/>
                  <a:pt x="81796" y="223630"/>
                  <a:pt x="84740" y="215190"/>
                </a:cubicBezTo>
                <a:moveTo>
                  <a:pt x="203495" y="236939"/>
                </a:moveTo>
                <a:cubicBezTo>
                  <a:pt x="188559" y="232932"/>
                  <a:pt x="181261" y="223630"/>
                  <a:pt x="178315" y="215190"/>
                </a:cubicBezTo>
                <a:moveTo>
                  <a:pt x="105019" y="112792"/>
                </a:moveTo>
                <a:cubicBezTo>
                  <a:pt x="114234" y="111749"/>
                  <a:pt x="131527" y="100392"/>
                  <a:pt x="131527" y="79952"/>
                </a:cubicBezTo>
                <a:moveTo>
                  <a:pt x="202499" y="41201"/>
                </a:moveTo>
                <a:lnTo>
                  <a:pt x="255555" y="41201"/>
                </a:lnTo>
                <a:cubicBezTo>
                  <a:pt x="255555" y="41201"/>
                  <a:pt x="279749" y="41201"/>
                  <a:pt x="279749" y="65395"/>
                </a:cubicBezTo>
                <a:lnTo>
                  <a:pt x="279749" y="95927"/>
                </a:lnTo>
                <a:cubicBezTo>
                  <a:pt x="279749" y="95927"/>
                  <a:pt x="279749" y="120120"/>
                  <a:pt x="255555" y="120120"/>
                </a:cubicBezTo>
                <a:lnTo>
                  <a:pt x="202499" y="120120"/>
                </a:lnTo>
                <a:cubicBezTo>
                  <a:pt x="202499" y="120120"/>
                  <a:pt x="178306" y="120120"/>
                  <a:pt x="178306" y="95927"/>
                </a:cubicBezTo>
                <a:lnTo>
                  <a:pt x="178306" y="65395"/>
                </a:lnTo>
                <a:cubicBezTo>
                  <a:pt x="178306" y="65395"/>
                  <a:pt x="178306" y="41201"/>
                  <a:pt x="202499" y="41201"/>
                </a:cubicBezTo>
                <a:moveTo>
                  <a:pt x="0" y="0"/>
                </a:moveTo>
                <a:moveTo>
                  <a:pt x="229035" y="10077"/>
                </a:moveTo>
                <a:lnTo>
                  <a:pt x="229035" y="41204"/>
                </a:lnTo>
                <a:moveTo>
                  <a:pt x="0" y="0"/>
                </a:moveTo>
                <a:moveTo>
                  <a:pt x="212401" y="73647"/>
                </a:moveTo>
                <a:lnTo>
                  <a:pt x="212401" y="87701"/>
                </a:lnTo>
                <a:moveTo>
                  <a:pt x="0" y="0"/>
                </a:moveTo>
                <a:moveTo>
                  <a:pt x="245668" y="73647"/>
                </a:moveTo>
                <a:lnTo>
                  <a:pt x="245668" y="87701"/>
                </a:lnTo>
                <a:moveTo>
                  <a:pt x="131527" y="243356"/>
                </a:moveTo>
                <a:cubicBezTo>
                  <a:pt x="131527" y="263436"/>
                  <a:pt x="147737" y="279646"/>
                  <a:pt x="167818" y="279646"/>
                </a:cubicBezTo>
                <a:cubicBezTo>
                  <a:pt x="187898" y="279646"/>
                  <a:pt x="204108" y="263436"/>
                  <a:pt x="204108" y="243356"/>
                </a:cubicBezTo>
                <a:cubicBezTo>
                  <a:pt x="204108" y="240936"/>
                  <a:pt x="203866" y="238638"/>
                  <a:pt x="203382" y="236340"/>
                </a:cubicBezTo>
                <a:cubicBezTo>
                  <a:pt x="205560" y="236945"/>
                  <a:pt x="207737" y="237308"/>
                  <a:pt x="210156" y="237308"/>
                </a:cubicBezTo>
                <a:cubicBezTo>
                  <a:pt x="223463" y="237308"/>
                  <a:pt x="234350" y="226420"/>
                  <a:pt x="234350" y="213114"/>
                </a:cubicBezTo>
                <a:cubicBezTo>
                  <a:pt x="234350" y="205735"/>
                  <a:pt x="231084" y="199203"/>
                  <a:pt x="225882" y="194727"/>
                </a:cubicBezTo>
                <a:cubicBezTo>
                  <a:pt x="240882" y="192912"/>
                  <a:pt x="252495" y="180211"/>
                  <a:pt x="252495" y="164727"/>
                </a:cubicBezTo>
                <a:cubicBezTo>
                  <a:pt x="252495" y="157994"/>
                  <a:pt x="250299" y="151787"/>
                  <a:pt x="246583" y="146772"/>
                </a:cubicBezTo>
                <a:moveTo>
                  <a:pt x="131527" y="80050"/>
                </a:moveTo>
                <a:cubicBezTo>
                  <a:pt x="131527" y="70326"/>
                  <a:pt x="135329" y="61509"/>
                  <a:pt x="141530" y="55002"/>
                </a:cubicBezTo>
              </a:path>
            </a:pathLst>
          </a:custGeom>
          <a:noFill/>
          <a:ln w="9072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3599268" y="3610738"/>
            <a:ext cx="987151" cy="1451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900" b="1">
                <a:solidFill>
                  <a:srgbClr val="DD7758"/>
                </a:solidFill>
                <a:latin typeface="STIX Two Text"/>
              </a:rPr>
              <a:t>Lack of Direction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80540" y="3973637"/>
            <a:ext cx="1105261" cy="1451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900" b="1">
                <a:solidFill>
                  <a:srgbClr val="DD7758"/>
                </a:solidFill>
                <a:latin typeface="STIX Two Text"/>
              </a:rPr>
              <a:t>Over-reliance on AI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3323463" y="3828508"/>
            <a:ext cx="1538773" cy="217692"/>
            <a:chOff x="3323463" y="3828508"/>
            <a:chExt cx="1538773" cy="217692"/>
          </a:xfrm>
        </p:grpSpPr>
        <p:sp>
          <p:nvSpPr>
            <p:cNvPr id="28" name="TextBox 27"/>
            <p:cNvSpPr txBox="1"/>
            <p:nvPr/>
          </p:nvSpPr>
          <p:spPr>
            <a:xfrm>
              <a:off x="3323463" y="3828508"/>
              <a:ext cx="1538773" cy="10887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600" b="0">
                  <a:solidFill>
                    <a:srgbClr val="2F2F33"/>
                  </a:solidFill>
                  <a:latin typeface="Roboto"/>
                </a:rPr>
                <a:t>Unclear prompts lead to unfocused AI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323463" y="3937378"/>
              <a:ext cx="1538773" cy="1088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600" b="0">
                  <a:solidFill>
                    <a:srgbClr val="2F2F33"/>
                  </a:solidFill>
                  <a:latin typeface="Roboto"/>
                </a:rPr>
                <a:t>research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1330032" y="4191379"/>
            <a:ext cx="1606276" cy="10887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600" b="0">
                <a:solidFill>
                  <a:srgbClr val="2F2F33"/>
                </a:solidFill>
                <a:latin typeface="Roboto"/>
              </a:rPr>
              <a:t>AI replaces critical thinking and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0525" y="2714625"/>
            <a:ext cx="3816553" cy="2057400"/>
            <a:chOff x="390525" y="2714625"/>
            <a:chExt cx="3816553" cy="2057400"/>
          </a:xfrm>
        </p:grpSpPr>
        <p:sp>
          <p:nvSpPr>
            <p:cNvPr id="2" name="TextBox 1"/>
            <p:cNvSpPr txBox="1"/>
            <p:nvPr/>
          </p:nvSpPr>
          <p:spPr>
            <a:xfrm>
              <a:off x="390525" y="2714625"/>
              <a:ext cx="3816553" cy="685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5400" b="1">
                  <a:solidFill>
                    <a:srgbClr val="2F2F33"/>
                  </a:solidFill>
                  <a:latin typeface="STIX Two Text"/>
                </a:rPr>
                <a:t>CONTENT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90525" y="3400425"/>
              <a:ext cx="3816553" cy="685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5400" b="1">
                  <a:solidFill>
                    <a:srgbClr val="2F2F33"/>
                  </a:solidFill>
                  <a:latin typeface="STIX Two Text"/>
                </a:rPr>
                <a:t>MARKET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90525" y="4086225"/>
              <a:ext cx="3816553" cy="685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5400" b="1">
                  <a:solidFill>
                    <a:srgbClr val="2F2F33"/>
                  </a:solidFill>
                  <a:latin typeface="STIX Two Text"/>
                </a:rPr>
                <a:t>RESEARCH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676775" y="4486275"/>
            <a:ext cx="3026206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800" b="0">
                <a:solidFill>
                  <a:srgbClr val="2F2F33"/>
                </a:solidFill>
                <a:latin typeface="STIX Two Text"/>
              </a:rPr>
              <a:t>Don't start from a blank screen.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86557" y="3887567"/>
            <a:ext cx="1726244" cy="728862"/>
          </a:xfrm>
          <a:custGeom>
            <a:avLst/>
            <a:gdLst/>
            <a:ahLst/>
            <a:cxnLst/>
            <a:rect l="0" t="0" r="0" b="0"/>
            <a:pathLst>
              <a:path w="1726244" h="728862">
                <a:moveTo>
                  <a:pt x="115081" y="115081"/>
                </a:moveTo>
                <a:lnTo>
                  <a:pt x="57540" y="115081"/>
                </a:lnTo>
                <a:cubicBezTo>
                  <a:pt x="25765" y="115081"/>
                  <a:pt x="0" y="89325"/>
                  <a:pt x="0" y="57540"/>
                </a:cubicBezTo>
                <a:cubicBezTo>
                  <a:pt x="0" y="25765"/>
                  <a:pt x="25765" y="0"/>
                  <a:pt x="57540" y="0"/>
                </a:cubicBezTo>
                <a:lnTo>
                  <a:pt x="1726244" y="0"/>
                </a:lnTo>
                <a:lnTo>
                  <a:pt x="1726244" y="728862"/>
                </a:lnTo>
                <a:lnTo>
                  <a:pt x="115081" y="728862"/>
                </a:lnTo>
                <a:lnTo>
                  <a:pt x="115081" y="115081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86557" y="3887568"/>
            <a:ext cx="1726243" cy="728858"/>
          </a:xfrm>
          <a:custGeom>
            <a:avLst/>
            <a:gdLst/>
            <a:ahLst/>
            <a:cxnLst/>
            <a:rect l="0" t="0" r="0" b="0"/>
            <a:pathLst>
              <a:path w="1726243" h="728858">
                <a:moveTo>
                  <a:pt x="1726243" y="345250"/>
                </a:moveTo>
                <a:lnTo>
                  <a:pt x="1726243" y="1"/>
                </a:lnTo>
                <a:lnTo>
                  <a:pt x="57541" y="0"/>
                </a:lnTo>
                <a:cubicBezTo>
                  <a:pt x="25762" y="0"/>
                  <a:pt x="0" y="25762"/>
                  <a:pt x="0" y="57541"/>
                </a:cubicBezTo>
                <a:cubicBezTo>
                  <a:pt x="0" y="89320"/>
                  <a:pt x="25762" y="115082"/>
                  <a:pt x="57541" y="115082"/>
                </a:cubicBezTo>
                <a:lnTo>
                  <a:pt x="115082" y="115082"/>
                </a:lnTo>
                <a:lnTo>
                  <a:pt x="115082" y="345250"/>
                </a:lnTo>
                <a:moveTo>
                  <a:pt x="1726243" y="345248"/>
                </a:moveTo>
                <a:lnTo>
                  <a:pt x="1726243" y="728858"/>
                </a:lnTo>
                <a:lnTo>
                  <a:pt x="115082" y="728858"/>
                </a:lnTo>
                <a:lnTo>
                  <a:pt x="115082" y="345248"/>
                </a:lnTo>
              </a:path>
            </a:pathLst>
          </a:custGeom>
          <a:noFill/>
          <a:ln w="143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2097718" y="3427237"/>
            <a:ext cx="1726244" cy="1189186"/>
          </a:xfrm>
          <a:custGeom>
            <a:avLst/>
            <a:gdLst/>
            <a:ahLst/>
            <a:cxnLst/>
            <a:rect l="0" t="0" r="0" b="0"/>
            <a:pathLst>
              <a:path w="1726244" h="1189186">
                <a:moveTo>
                  <a:pt x="115081" y="115081"/>
                </a:moveTo>
                <a:lnTo>
                  <a:pt x="57540" y="115081"/>
                </a:lnTo>
                <a:cubicBezTo>
                  <a:pt x="25765" y="115081"/>
                  <a:pt x="0" y="89315"/>
                  <a:pt x="0" y="57540"/>
                </a:cubicBezTo>
                <a:cubicBezTo>
                  <a:pt x="0" y="25765"/>
                  <a:pt x="25765" y="0"/>
                  <a:pt x="57540" y="0"/>
                </a:cubicBezTo>
                <a:lnTo>
                  <a:pt x="1726244" y="0"/>
                </a:lnTo>
                <a:lnTo>
                  <a:pt x="1726244" y="1189186"/>
                </a:lnTo>
                <a:lnTo>
                  <a:pt x="115081" y="1189186"/>
                </a:lnTo>
                <a:lnTo>
                  <a:pt x="115081" y="115081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097718" y="3427237"/>
            <a:ext cx="1726243" cy="1189189"/>
          </a:xfrm>
          <a:custGeom>
            <a:avLst/>
            <a:gdLst/>
            <a:ahLst/>
            <a:cxnLst/>
            <a:rect l="0" t="0" r="0" b="0"/>
            <a:pathLst>
              <a:path w="1726243" h="1189189">
                <a:moveTo>
                  <a:pt x="1726243" y="805580"/>
                </a:moveTo>
                <a:lnTo>
                  <a:pt x="1726243" y="1189189"/>
                </a:lnTo>
                <a:lnTo>
                  <a:pt x="115082" y="1189189"/>
                </a:lnTo>
                <a:lnTo>
                  <a:pt x="115082" y="805580"/>
                </a:lnTo>
                <a:moveTo>
                  <a:pt x="1726243" y="805582"/>
                </a:moveTo>
                <a:lnTo>
                  <a:pt x="1726243" y="1"/>
                </a:lnTo>
                <a:lnTo>
                  <a:pt x="57541" y="0"/>
                </a:lnTo>
                <a:cubicBezTo>
                  <a:pt x="25762" y="0"/>
                  <a:pt x="0" y="25762"/>
                  <a:pt x="0" y="57541"/>
                </a:cubicBezTo>
                <a:cubicBezTo>
                  <a:pt x="0" y="89320"/>
                  <a:pt x="25762" y="115082"/>
                  <a:pt x="57541" y="115082"/>
                </a:cubicBezTo>
                <a:lnTo>
                  <a:pt x="115082" y="115082"/>
                </a:lnTo>
                <a:lnTo>
                  <a:pt x="115082" y="805582"/>
                </a:lnTo>
              </a:path>
            </a:pathLst>
          </a:custGeom>
          <a:noFill/>
          <a:ln w="143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3708878" y="2966907"/>
            <a:ext cx="1726244" cy="1649520"/>
          </a:xfrm>
          <a:custGeom>
            <a:avLst/>
            <a:gdLst/>
            <a:ahLst/>
            <a:cxnLst/>
            <a:rect l="0" t="0" r="0" b="0"/>
            <a:pathLst>
              <a:path w="1726244" h="1649520">
                <a:moveTo>
                  <a:pt x="115081" y="115081"/>
                </a:moveTo>
                <a:lnTo>
                  <a:pt x="57540" y="115081"/>
                </a:lnTo>
                <a:cubicBezTo>
                  <a:pt x="25765" y="115081"/>
                  <a:pt x="0" y="89315"/>
                  <a:pt x="0" y="57540"/>
                </a:cubicBezTo>
                <a:cubicBezTo>
                  <a:pt x="0" y="25765"/>
                  <a:pt x="25765" y="0"/>
                  <a:pt x="57540" y="0"/>
                </a:cubicBezTo>
                <a:lnTo>
                  <a:pt x="1726244" y="0"/>
                </a:lnTo>
                <a:lnTo>
                  <a:pt x="1726244" y="1649520"/>
                </a:lnTo>
                <a:lnTo>
                  <a:pt x="115081" y="1649520"/>
                </a:lnTo>
                <a:lnTo>
                  <a:pt x="115081" y="115081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708878" y="2966905"/>
            <a:ext cx="1726243" cy="1649521"/>
          </a:xfrm>
          <a:custGeom>
            <a:avLst/>
            <a:gdLst/>
            <a:ahLst/>
            <a:cxnLst/>
            <a:rect l="0" t="0" r="0" b="0"/>
            <a:pathLst>
              <a:path w="1726243" h="1649521">
                <a:moveTo>
                  <a:pt x="1726243" y="1265913"/>
                </a:moveTo>
                <a:lnTo>
                  <a:pt x="1726243" y="1"/>
                </a:lnTo>
                <a:lnTo>
                  <a:pt x="57541" y="0"/>
                </a:lnTo>
                <a:cubicBezTo>
                  <a:pt x="25762" y="0"/>
                  <a:pt x="0" y="25762"/>
                  <a:pt x="0" y="57541"/>
                </a:cubicBezTo>
                <a:cubicBezTo>
                  <a:pt x="0" y="89320"/>
                  <a:pt x="25762" y="115082"/>
                  <a:pt x="57541" y="115082"/>
                </a:cubicBezTo>
                <a:lnTo>
                  <a:pt x="115082" y="115082"/>
                </a:lnTo>
                <a:lnTo>
                  <a:pt x="115082" y="1265913"/>
                </a:lnTo>
                <a:moveTo>
                  <a:pt x="1726243" y="1265911"/>
                </a:moveTo>
                <a:lnTo>
                  <a:pt x="1726243" y="1649521"/>
                </a:lnTo>
                <a:lnTo>
                  <a:pt x="115082" y="1649521"/>
                </a:lnTo>
                <a:lnTo>
                  <a:pt x="115082" y="1265911"/>
                </a:lnTo>
              </a:path>
            </a:pathLst>
          </a:custGeom>
          <a:noFill/>
          <a:ln w="143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320038" y="2506572"/>
            <a:ext cx="1726244" cy="2109854"/>
          </a:xfrm>
          <a:custGeom>
            <a:avLst/>
            <a:gdLst/>
            <a:ahLst/>
            <a:cxnLst/>
            <a:rect l="0" t="0" r="0" b="0"/>
            <a:pathLst>
              <a:path w="1726244" h="2109854">
                <a:moveTo>
                  <a:pt x="115081" y="115081"/>
                </a:moveTo>
                <a:lnTo>
                  <a:pt x="57540" y="115081"/>
                </a:lnTo>
                <a:cubicBezTo>
                  <a:pt x="25765" y="115081"/>
                  <a:pt x="0" y="89325"/>
                  <a:pt x="0" y="57540"/>
                </a:cubicBezTo>
                <a:cubicBezTo>
                  <a:pt x="0" y="25765"/>
                  <a:pt x="25765" y="0"/>
                  <a:pt x="57540" y="0"/>
                </a:cubicBezTo>
                <a:lnTo>
                  <a:pt x="1726244" y="0"/>
                </a:lnTo>
                <a:lnTo>
                  <a:pt x="1726244" y="2109854"/>
                </a:lnTo>
                <a:lnTo>
                  <a:pt x="115081" y="2109854"/>
                </a:lnTo>
                <a:lnTo>
                  <a:pt x="115081" y="115081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5320038" y="2506574"/>
            <a:ext cx="1726243" cy="2109852"/>
          </a:xfrm>
          <a:custGeom>
            <a:avLst/>
            <a:gdLst/>
            <a:ahLst/>
            <a:cxnLst/>
            <a:rect l="0" t="0" r="0" b="0"/>
            <a:pathLst>
              <a:path w="1726243" h="2109852">
                <a:moveTo>
                  <a:pt x="1726243" y="1726244"/>
                </a:moveTo>
                <a:lnTo>
                  <a:pt x="1726243" y="1"/>
                </a:lnTo>
                <a:lnTo>
                  <a:pt x="57541" y="0"/>
                </a:lnTo>
                <a:cubicBezTo>
                  <a:pt x="25762" y="0"/>
                  <a:pt x="0" y="25762"/>
                  <a:pt x="0" y="57541"/>
                </a:cubicBezTo>
                <a:cubicBezTo>
                  <a:pt x="0" y="89320"/>
                  <a:pt x="25762" y="115082"/>
                  <a:pt x="57541" y="115082"/>
                </a:cubicBezTo>
                <a:lnTo>
                  <a:pt x="115082" y="115082"/>
                </a:lnTo>
                <a:lnTo>
                  <a:pt x="115082" y="1726244"/>
                </a:lnTo>
                <a:moveTo>
                  <a:pt x="1726243" y="1726243"/>
                </a:moveTo>
                <a:lnTo>
                  <a:pt x="1726243" y="2109852"/>
                </a:lnTo>
                <a:lnTo>
                  <a:pt x="115082" y="2109852"/>
                </a:lnTo>
                <a:lnTo>
                  <a:pt x="115082" y="1726243"/>
                </a:lnTo>
              </a:path>
            </a:pathLst>
          </a:custGeom>
          <a:noFill/>
          <a:ln w="143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6931199" y="2046242"/>
            <a:ext cx="1726244" cy="2570187"/>
          </a:xfrm>
          <a:custGeom>
            <a:avLst/>
            <a:gdLst/>
            <a:ahLst/>
            <a:cxnLst/>
            <a:rect l="0" t="0" r="0" b="0"/>
            <a:pathLst>
              <a:path w="1726244" h="2570187">
                <a:moveTo>
                  <a:pt x="115081" y="115081"/>
                </a:moveTo>
                <a:lnTo>
                  <a:pt x="57540" y="115081"/>
                </a:lnTo>
                <a:cubicBezTo>
                  <a:pt x="25765" y="115081"/>
                  <a:pt x="0" y="89315"/>
                  <a:pt x="0" y="57540"/>
                </a:cubicBezTo>
                <a:cubicBezTo>
                  <a:pt x="0" y="25765"/>
                  <a:pt x="25765" y="0"/>
                  <a:pt x="57540" y="0"/>
                </a:cubicBezTo>
                <a:lnTo>
                  <a:pt x="1726244" y="0"/>
                </a:lnTo>
                <a:lnTo>
                  <a:pt x="1726244" y="2570187"/>
                </a:lnTo>
                <a:lnTo>
                  <a:pt x="115081" y="2570187"/>
                </a:lnTo>
                <a:lnTo>
                  <a:pt x="115081" y="115081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6931199" y="2046242"/>
            <a:ext cx="1726243" cy="2570184"/>
          </a:xfrm>
          <a:custGeom>
            <a:avLst/>
            <a:gdLst/>
            <a:ahLst/>
            <a:cxnLst/>
            <a:rect l="0" t="0" r="0" b="0"/>
            <a:pathLst>
              <a:path w="1726243" h="2570184">
                <a:moveTo>
                  <a:pt x="1726243" y="2186574"/>
                </a:moveTo>
                <a:lnTo>
                  <a:pt x="1726243" y="2570184"/>
                </a:lnTo>
                <a:lnTo>
                  <a:pt x="115082" y="2570184"/>
                </a:lnTo>
                <a:lnTo>
                  <a:pt x="115082" y="2186574"/>
                </a:lnTo>
                <a:moveTo>
                  <a:pt x="1726243" y="2186576"/>
                </a:moveTo>
                <a:lnTo>
                  <a:pt x="1726243" y="1"/>
                </a:lnTo>
                <a:lnTo>
                  <a:pt x="57541" y="0"/>
                </a:lnTo>
                <a:cubicBezTo>
                  <a:pt x="25762" y="0"/>
                  <a:pt x="0" y="25762"/>
                  <a:pt x="0" y="57541"/>
                </a:cubicBezTo>
                <a:cubicBezTo>
                  <a:pt x="0" y="89320"/>
                  <a:pt x="25762" y="115082"/>
                  <a:pt x="57541" y="115082"/>
                </a:cubicBezTo>
                <a:lnTo>
                  <a:pt x="115082" y="115082"/>
                </a:lnTo>
                <a:lnTo>
                  <a:pt x="115082" y="2186576"/>
                </a:lnTo>
              </a:path>
            </a:pathLst>
          </a:custGeom>
          <a:noFill/>
          <a:ln w="143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6305550" y="371475"/>
            <a:ext cx="2447925" cy="457199"/>
            <a:chOff x="6305550" y="371475"/>
            <a:chExt cx="2447925" cy="457199"/>
          </a:xfrm>
        </p:grpSpPr>
        <p:sp>
          <p:nvSpPr>
            <p:cNvPr id="12" name="TextBox 11"/>
            <p:cNvSpPr txBox="1"/>
            <p:nvPr/>
          </p:nvSpPr>
          <p:spPr>
            <a:xfrm>
              <a:off x="6305550" y="371475"/>
              <a:ext cx="2447925" cy="2285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2F2F33"/>
                  </a:solidFill>
                  <a:latin typeface="STIX Two Text"/>
                </a:rPr>
                <a:t>You're studying the market —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305550" y="600074"/>
              <a:ext cx="244792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2F2F33"/>
                  </a:solidFill>
                  <a:latin typeface="STIX Two Text"/>
                </a:rPr>
                <a:t>not copying it.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90525" y="371475"/>
            <a:ext cx="4467101" cy="800100"/>
            <a:chOff x="390525" y="371475"/>
            <a:chExt cx="4467101" cy="800100"/>
          </a:xfrm>
        </p:grpSpPr>
        <p:sp>
          <p:nvSpPr>
            <p:cNvPr id="15" name="TextBox 14"/>
            <p:cNvSpPr txBox="1"/>
            <p:nvPr/>
          </p:nvSpPr>
          <p:spPr>
            <a:xfrm>
              <a:off x="390525" y="371475"/>
              <a:ext cx="4467101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DON'T START FROM A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90525" y="771525"/>
              <a:ext cx="4467101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BLANK SCREEN</a:t>
              </a: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7650467" y="1518782"/>
            <a:ext cx="402790" cy="364429"/>
          </a:xfrm>
          <a:custGeom>
            <a:avLst/>
            <a:gdLst/>
            <a:ahLst/>
            <a:cxnLst/>
            <a:rect l="0" t="0" r="0" b="0"/>
            <a:pathLst>
              <a:path w="402790" h="364429">
                <a:moveTo>
                  <a:pt x="393199" y="38361"/>
                </a:moveTo>
                <a:lnTo>
                  <a:pt x="143853" y="38361"/>
                </a:lnTo>
                <a:cubicBezTo>
                  <a:pt x="138644" y="38361"/>
                  <a:pt x="133658" y="36242"/>
                  <a:pt x="130043" y="32491"/>
                </a:cubicBezTo>
                <a:lnTo>
                  <a:pt x="104303" y="5869"/>
                </a:lnTo>
                <a:cubicBezTo>
                  <a:pt x="100688" y="2118"/>
                  <a:pt x="95702" y="0"/>
                  <a:pt x="90493" y="0"/>
                </a:cubicBezTo>
                <a:lnTo>
                  <a:pt x="24666" y="0"/>
                </a:lnTo>
                <a:cubicBezTo>
                  <a:pt x="11043" y="0"/>
                  <a:pt x="0" y="11043"/>
                  <a:pt x="0" y="24666"/>
                </a:cubicBezTo>
                <a:lnTo>
                  <a:pt x="0" y="249346"/>
                </a:lnTo>
                <a:moveTo>
                  <a:pt x="76721" y="95902"/>
                </a:moveTo>
                <a:lnTo>
                  <a:pt x="383609" y="95902"/>
                </a:lnTo>
                <a:cubicBezTo>
                  <a:pt x="383609" y="95902"/>
                  <a:pt x="402790" y="95902"/>
                  <a:pt x="402790" y="115083"/>
                </a:cubicBezTo>
                <a:lnTo>
                  <a:pt x="402790" y="345248"/>
                </a:lnTo>
                <a:cubicBezTo>
                  <a:pt x="402790" y="345248"/>
                  <a:pt x="402790" y="364429"/>
                  <a:pt x="383609" y="364429"/>
                </a:cubicBezTo>
                <a:lnTo>
                  <a:pt x="76721" y="364429"/>
                </a:lnTo>
                <a:cubicBezTo>
                  <a:pt x="76721" y="364429"/>
                  <a:pt x="57541" y="364429"/>
                  <a:pt x="57541" y="345248"/>
                </a:cubicBezTo>
                <a:lnTo>
                  <a:pt x="57541" y="115083"/>
                </a:lnTo>
                <a:cubicBezTo>
                  <a:pt x="57541" y="115083"/>
                  <a:pt x="57541" y="95902"/>
                  <a:pt x="76721" y="95902"/>
                </a:cubicBezTo>
                <a:moveTo>
                  <a:pt x="115082" y="172624"/>
                </a:moveTo>
                <a:lnTo>
                  <a:pt x="345248" y="172624"/>
                </a:lnTo>
                <a:moveTo>
                  <a:pt x="115082" y="230165"/>
                </a:moveTo>
                <a:lnTo>
                  <a:pt x="210985" y="230165"/>
                </a:lnTo>
                <a:moveTo>
                  <a:pt x="115082" y="287707"/>
                </a:moveTo>
                <a:lnTo>
                  <a:pt x="210985" y="287707"/>
                </a:lnTo>
                <a:moveTo>
                  <a:pt x="268526" y="249346"/>
                </a:moveTo>
                <a:lnTo>
                  <a:pt x="268526" y="230165"/>
                </a:lnTo>
                <a:lnTo>
                  <a:pt x="345248" y="230165"/>
                </a:lnTo>
                <a:lnTo>
                  <a:pt x="345248" y="249346"/>
                </a:lnTo>
                <a:moveTo>
                  <a:pt x="306887" y="230165"/>
                </a:moveTo>
                <a:lnTo>
                  <a:pt x="306887" y="306887"/>
                </a:lnTo>
                <a:moveTo>
                  <a:pt x="287707" y="306887"/>
                </a:moveTo>
                <a:lnTo>
                  <a:pt x="326068" y="306887"/>
                </a:lnTo>
              </a:path>
            </a:pathLst>
          </a:custGeom>
          <a:noFill/>
          <a:ln w="14387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6058487" y="1940751"/>
            <a:ext cx="364429" cy="441151"/>
          </a:xfrm>
          <a:custGeom>
            <a:avLst/>
            <a:gdLst/>
            <a:ahLst/>
            <a:cxnLst/>
            <a:rect l="0" t="0" r="0" b="0"/>
            <a:pathLst>
              <a:path w="364429" h="441151">
                <a:moveTo>
                  <a:pt x="358809" y="76721"/>
                </a:moveTo>
                <a:cubicBezTo>
                  <a:pt x="362406" y="80318"/>
                  <a:pt x="364427" y="85195"/>
                  <a:pt x="364429" y="90282"/>
                </a:cubicBezTo>
                <a:lnTo>
                  <a:pt x="364429" y="421970"/>
                </a:lnTo>
                <a:cubicBezTo>
                  <a:pt x="364429" y="432563"/>
                  <a:pt x="355841" y="441151"/>
                  <a:pt x="345248" y="441151"/>
                </a:cubicBezTo>
                <a:lnTo>
                  <a:pt x="19180" y="441151"/>
                </a:lnTo>
                <a:cubicBezTo>
                  <a:pt x="8587" y="441151"/>
                  <a:pt x="0" y="432563"/>
                  <a:pt x="0" y="421970"/>
                </a:cubicBezTo>
                <a:lnTo>
                  <a:pt x="0" y="19180"/>
                </a:lnTo>
                <a:cubicBezTo>
                  <a:pt x="0" y="8587"/>
                  <a:pt x="8587" y="0"/>
                  <a:pt x="19180" y="0"/>
                </a:cubicBezTo>
                <a:lnTo>
                  <a:pt x="274146" y="0"/>
                </a:lnTo>
                <a:cubicBezTo>
                  <a:pt x="279233" y="1"/>
                  <a:pt x="284110" y="2022"/>
                  <a:pt x="287707" y="5619"/>
                </a:cubicBezTo>
                <a:close/>
                <a:moveTo>
                  <a:pt x="270003" y="211790"/>
                </a:moveTo>
                <a:lnTo>
                  <a:pt x="210985" y="239755"/>
                </a:lnTo>
                <a:lnTo>
                  <a:pt x="210985" y="210985"/>
                </a:lnTo>
                <a:cubicBezTo>
                  <a:pt x="210985" y="200392"/>
                  <a:pt x="202397" y="191804"/>
                  <a:pt x="191804" y="191804"/>
                </a:cubicBezTo>
                <a:lnTo>
                  <a:pt x="95902" y="191804"/>
                </a:lnTo>
                <a:cubicBezTo>
                  <a:pt x="85309" y="191804"/>
                  <a:pt x="76721" y="200392"/>
                  <a:pt x="76721" y="210985"/>
                </a:cubicBezTo>
                <a:lnTo>
                  <a:pt x="76721" y="306887"/>
                </a:lnTo>
                <a:cubicBezTo>
                  <a:pt x="76721" y="317480"/>
                  <a:pt x="85309" y="326068"/>
                  <a:pt x="95902" y="326068"/>
                </a:cubicBezTo>
                <a:lnTo>
                  <a:pt x="191804" y="326068"/>
                </a:lnTo>
                <a:cubicBezTo>
                  <a:pt x="202397" y="326068"/>
                  <a:pt x="210985" y="317480"/>
                  <a:pt x="210985" y="306887"/>
                </a:cubicBezTo>
                <a:lnTo>
                  <a:pt x="210985" y="278116"/>
                </a:lnTo>
                <a:lnTo>
                  <a:pt x="270003" y="306101"/>
                </a:lnTo>
                <a:cubicBezTo>
                  <a:pt x="273917" y="308340"/>
                  <a:pt x="278760" y="308173"/>
                  <a:pt x="282510" y="305670"/>
                </a:cubicBezTo>
                <a:cubicBezTo>
                  <a:pt x="286261" y="303167"/>
                  <a:pt x="288273" y="298759"/>
                  <a:pt x="287707" y="294286"/>
                </a:cubicBezTo>
                <a:lnTo>
                  <a:pt x="287707" y="223586"/>
                </a:lnTo>
                <a:cubicBezTo>
                  <a:pt x="288280" y="219112"/>
                  <a:pt x="286268" y="214699"/>
                  <a:pt x="282514" y="212197"/>
                </a:cubicBezTo>
                <a:cubicBezTo>
                  <a:pt x="278759" y="209696"/>
                  <a:pt x="273912" y="209538"/>
                  <a:pt x="270003" y="211790"/>
                </a:cubicBezTo>
                <a:close/>
              </a:path>
            </a:pathLst>
          </a:custGeom>
          <a:noFill/>
          <a:ln w="14387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4408965" y="2401100"/>
            <a:ext cx="441534" cy="441151"/>
          </a:xfrm>
          <a:custGeom>
            <a:avLst/>
            <a:gdLst/>
            <a:ahLst/>
            <a:cxnLst/>
            <a:rect l="0" t="0" r="0" b="0"/>
            <a:pathLst>
              <a:path w="441534" h="441151">
                <a:moveTo>
                  <a:pt x="316688" y="125056"/>
                </a:moveTo>
                <a:lnTo>
                  <a:pt x="376282" y="65846"/>
                </a:lnTo>
                <a:moveTo>
                  <a:pt x="364640" y="38360"/>
                </a:moveTo>
                <a:cubicBezTo>
                  <a:pt x="364640" y="59547"/>
                  <a:pt x="381814" y="76721"/>
                  <a:pt x="403001" y="76721"/>
                </a:cubicBezTo>
                <a:cubicBezTo>
                  <a:pt x="424187" y="76721"/>
                  <a:pt x="441362" y="59547"/>
                  <a:pt x="441362" y="38360"/>
                </a:cubicBezTo>
                <a:cubicBezTo>
                  <a:pt x="441362" y="17174"/>
                  <a:pt x="424187" y="0"/>
                  <a:pt x="403001" y="0"/>
                </a:cubicBezTo>
                <a:cubicBezTo>
                  <a:pt x="381814" y="0"/>
                  <a:pt x="364640" y="17174"/>
                  <a:pt x="364640" y="38360"/>
                </a:cubicBezTo>
                <a:close/>
                <a:moveTo>
                  <a:pt x="335140" y="335255"/>
                </a:moveTo>
                <a:lnTo>
                  <a:pt x="375688" y="376071"/>
                </a:lnTo>
                <a:moveTo>
                  <a:pt x="364812" y="402790"/>
                </a:moveTo>
                <a:cubicBezTo>
                  <a:pt x="364812" y="423976"/>
                  <a:pt x="381987" y="441151"/>
                  <a:pt x="403173" y="441151"/>
                </a:cubicBezTo>
                <a:cubicBezTo>
                  <a:pt x="424359" y="441151"/>
                  <a:pt x="441534" y="423976"/>
                  <a:pt x="441534" y="402790"/>
                </a:cubicBezTo>
                <a:cubicBezTo>
                  <a:pt x="441534" y="381603"/>
                  <a:pt x="424359" y="364429"/>
                  <a:pt x="403173" y="364429"/>
                </a:cubicBezTo>
                <a:cubicBezTo>
                  <a:pt x="381987" y="364429"/>
                  <a:pt x="364812" y="381603"/>
                  <a:pt x="364812" y="402790"/>
                </a:cubicBezTo>
                <a:close/>
                <a:moveTo>
                  <a:pt x="124884" y="125056"/>
                </a:moveTo>
                <a:lnTo>
                  <a:pt x="65271" y="65846"/>
                </a:lnTo>
                <a:moveTo>
                  <a:pt x="210" y="38360"/>
                </a:moveTo>
                <a:cubicBezTo>
                  <a:pt x="210" y="59547"/>
                  <a:pt x="17385" y="76721"/>
                  <a:pt x="38571" y="76721"/>
                </a:cubicBezTo>
                <a:cubicBezTo>
                  <a:pt x="59758" y="76721"/>
                  <a:pt x="76932" y="59547"/>
                  <a:pt x="76932" y="38360"/>
                </a:cubicBezTo>
                <a:cubicBezTo>
                  <a:pt x="76932" y="17174"/>
                  <a:pt x="59758" y="0"/>
                  <a:pt x="38571" y="0"/>
                </a:cubicBezTo>
                <a:cubicBezTo>
                  <a:pt x="17385" y="0"/>
                  <a:pt x="210" y="17174"/>
                  <a:pt x="210" y="38360"/>
                </a:cubicBezTo>
                <a:close/>
                <a:moveTo>
                  <a:pt x="106432" y="335255"/>
                </a:moveTo>
                <a:lnTo>
                  <a:pt x="65865" y="376071"/>
                </a:lnTo>
                <a:moveTo>
                  <a:pt x="0" y="402790"/>
                </a:moveTo>
                <a:cubicBezTo>
                  <a:pt x="0" y="423976"/>
                  <a:pt x="17174" y="441151"/>
                  <a:pt x="38360" y="441151"/>
                </a:cubicBezTo>
                <a:cubicBezTo>
                  <a:pt x="59547" y="441151"/>
                  <a:pt x="76721" y="423976"/>
                  <a:pt x="76721" y="402790"/>
                </a:cubicBezTo>
                <a:cubicBezTo>
                  <a:pt x="76721" y="381603"/>
                  <a:pt x="59547" y="364429"/>
                  <a:pt x="38360" y="364429"/>
                </a:cubicBezTo>
                <a:cubicBezTo>
                  <a:pt x="17174" y="364429"/>
                  <a:pt x="0" y="381603"/>
                  <a:pt x="0" y="402790"/>
                </a:cubicBezTo>
                <a:close/>
                <a:moveTo>
                  <a:pt x="307098" y="210985"/>
                </a:moveTo>
                <a:lnTo>
                  <a:pt x="364640" y="210985"/>
                </a:lnTo>
                <a:moveTo>
                  <a:pt x="364640" y="210985"/>
                </a:moveTo>
                <a:cubicBezTo>
                  <a:pt x="364640" y="232171"/>
                  <a:pt x="381814" y="249346"/>
                  <a:pt x="403001" y="249346"/>
                </a:cubicBezTo>
                <a:cubicBezTo>
                  <a:pt x="424187" y="249346"/>
                  <a:pt x="441362" y="232171"/>
                  <a:pt x="441362" y="210985"/>
                </a:cubicBezTo>
                <a:cubicBezTo>
                  <a:pt x="441362" y="189799"/>
                  <a:pt x="424187" y="172624"/>
                  <a:pt x="403001" y="172624"/>
                </a:cubicBezTo>
                <a:cubicBezTo>
                  <a:pt x="381814" y="172624"/>
                  <a:pt x="364640" y="189799"/>
                  <a:pt x="364640" y="210985"/>
                </a:cubicBezTo>
                <a:close/>
                <a:moveTo>
                  <a:pt x="134474" y="210985"/>
                </a:moveTo>
                <a:lnTo>
                  <a:pt x="76932" y="210985"/>
                </a:lnTo>
                <a:moveTo>
                  <a:pt x="210" y="210985"/>
                </a:moveTo>
                <a:cubicBezTo>
                  <a:pt x="210" y="232171"/>
                  <a:pt x="17385" y="249346"/>
                  <a:pt x="38571" y="249346"/>
                </a:cubicBezTo>
                <a:cubicBezTo>
                  <a:pt x="59758" y="249346"/>
                  <a:pt x="76932" y="232171"/>
                  <a:pt x="76932" y="210985"/>
                </a:cubicBezTo>
                <a:cubicBezTo>
                  <a:pt x="76932" y="189799"/>
                  <a:pt x="59758" y="172624"/>
                  <a:pt x="38571" y="172624"/>
                </a:cubicBezTo>
                <a:cubicBezTo>
                  <a:pt x="17385" y="172624"/>
                  <a:pt x="210" y="189799"/>
                  <a:pt x="210" y="210985"/>
                </a:cubicBezTo>
                <a:close/>
                <a:moveTo>
                  <a:pt x="220959" y="316458"/>
                </a:moveTo>
                <a:cubicBezTo>
                  <a:pt x="223607" y="316458"/>
                  <a:pt x="225754" y="318605"/>
                  <a:pt x="225754" y="321253"/>
                </a:cubicBezTo>
                <a:cubicBezTo>
                  <a:pt x="225754" y="323902"/>
                  <a:pt x="223607" y="326048"/>
                  <a:pt x="220959" y="326048"/>
                </a:cubicBezTo>
                <a:cubicBezTo>
                  <a:pt x="218310" y="326048"/>
                  <a:pt x="216164" y="323902"/>
                  <a:pt x="216164" y="321253"/>
                </a:cubicBezTo>
                <a:cubicBezTo>
                  <a:pt x="216158" y="319980"/>
                  <a:pt x="216662" y="318757"/>
                  <a:pt x="217562" y="317857"/>
                </a:cubicBezTo>
                <a:cubicBezTo>
                  <a:pt x="218463" y="316957"/>
                  <a:pt x="219685" y="316453"/>
                  <a:pt x="220959" y="316458"/>
                </a:cubicBezTo>
                <a:moveTo>
                  <a:pt x="163417" y="182195"/>
                </a:moveTo>
                <a:cubicBezTo>
                  <a:pt x="163422" y="153457"/>
                  <a:pt x="184628" y="129129"/>
                  <a:pt x="213096" y="125202"/>
                </a:cubicBezTo>
                <a:cubicBezTo>
                  <a:pt x="241564" y="121275"/>
                  <a:pt x="268565" y="138954"/>
                  <a:pt x="276349" y="166618"/>
                </a:cubicBezTo>
                <a:cubicBezTo>
                  <a:pt x="284133" y="194281"/>
                  <a:pt x="270314" y="223446"/>
                  <a:pt x="243975" y="234941"/>
                </a:cubicBezTo>
                <a:cubicBezTo>
                  <a:pt x="229989" y="241045"/>
                  <a:pt x="220951" y="254858"/>
                  <a:pt x="220959" y="270118"/>
                </a:cubicBezTo>
                <a:lnTo>
                  <a:pt x="220959" y="278097"/>
                </a:lnTo>
              </a:path>
            </a:pathLst>
          </a:custGeom>
          <a:noFill/>
          <a:ln w="14387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3" name="Group 22"/>
          <p:cNvGrpSpPr/>
          <p:nvPr/>
        </p:nvGrpSpPr>
        <p:grpSpPr>
          <a:xfrm>
            <a:off x="7295069" y="2199699"/>
            <a:ext cx="1113586" cy="460313"/>
            <a:chOff x="7295069" y="2199699"/>
            <a:chExt cx="1113586" cy="460313"/>
          </a:xfrm>
        </p:grpSpPr>
        <p:sp>
          <p:nvSpPr>
            <p:cNvPr id="21" name="TextBox 20"/>
            <p:cNvSpPr txBox="1"/>
            <p:nvPr/>
          </p:nvSpPr>
          <p:spPr>
            <a:xfrm>
              <a:off x="7295069" y="2199699"/>
              <a:ext cx="1113586" cy="2301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Build Swipe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295069" y="2429823"/>
              <a:ext cx="1113586" cy="2301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File</a:t>
              </a:r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2831371" y="2861416"/>
            <a:ext cx="364429" cy="441151"/>
          </a:xfrm>
          <a:custGeom>
            <a:avLst/>
            <a:gdLst/>
            <a:ahLst/>
            <a:cxnLst/>
            <a:rect l="0" t="0" r="0" b="0"/>
            <a:pathLst>
              <a:path w="364429" h="441151">
                <a:moveTo>
                  <a:pt x="0" y="364429"/>
                </a:moveTo>
                <a:lnTo>
                  <a:pt x="249346" y="364429"/>
                </a:lnTo>
                <a:moveTo>
                  <a:pt x="124673" y="397994"/>
                </a:moveTo>
                <a:cubicBezTo>
                  <a:pt x="122024" y="397994"/>
                  <a:pt x="119877" y="400141"/>
                  <a:pt x="119877" y="402790"/>
                </a:cubicBezTo>
                <a:lnTo>
                  <a:pt x="119877" y="402790"/>
                </a:lnTo>
                <a:cubicBezTo>
                  <a:pt x="119877" y="405438"/>
                  <a:pt x="122024" y="407585"/>
                  <a:pt x="124673" y="407585"/>
                </a:cubicBezTo>
                <a:lnTo>
                  <a:pt x="124673" y="407585"/>
                </a:lnTo>
                <a:cubicBezTo>
                  <a:pt x="127321" y="407585"/>
                  <a:pt x="129468" y="405438"/>
                  <a:pt x="129468" y="402790"/>
                </a:cubicBezTo>
                <a:lnTo>
                  <a:pt x="129468" y="402790"/>
                </a:lnTo>
                <a:cubicBezTo>
                  <a:pt x="129468" y="400141"/>
                  <a:pt x="127321" y="397994"/>
                  <a:pt x="124673" y="397994"/>
                </a:cubicBezTo>
                <a:moveTo>
                  <a:pt x="124673" y="397994"/>
                </a:moveTo>
                <a:lnTo>
                  <a:pt x="124673" y="397994"/>
                </a:lnTo>
                <a:moveTo>
                  <a:pt x="249346" y="278116"/>
                </a:moveTo>
                <a:lnTo>
                  <a:pt x="249346" y="402790"/>
                </a:lnTo>
                <a:cubicBezTo>
                  <a:pt x="249346" y="423976"/>
                  <a:pt x="232171" y="441151"/>
                  <a:pt x="210985" y="441151"/>
                </a:cubicBezTo>
                <a:lnTo>
                  <a:pt x="38360" y="441151"/>
                </a:lnTo>
                <a:cubicBezTo>
                  <a:pt x="17174" y="441151"/>
                  <a:pt x="0" y="423976"/>
                  <a:pt x="0" y="402790"/>
                </a:cubicBezTo>
                <a:lnTo>
                  <a:pt x="0" y="38360"/>
                </a:lnTo>
                <a:cubicBezTo>
                  <a:pt x="0" y="17174"/>
                  <a:pt x="17174" y="0"/>
                  <a:pt x="38360" y="0"/>
                </a:cubicBezTo>
                <a:lnTo>
                  <a:pt x="86312" y="0"/>
                </a:lnTo>
                <a:moveTo>
                  <a:pt x="163034" y="0"/>
                </a:moveTo>
                <a:lnTo>
                  <a:pt x="335658" y="0"/>
                </a:lnTo>
                <a:cubicBezTo>
                  <a:pt x="335658" y="0"/>
                  <a:pt x="364429" y="0"/>
                  <a:pt x="364429" y="28770"/>
                </a:cubicBezTo>
                <a:lnTo>
                  <a:pt x="364429" y="201395"/>
                </a:lnTo>
                <a:cubicBezTo>
                  <a:pt x="364429" y="201395"/>
                  <a:pt x="364429" y="230165"/>
                  <a:pt x="335658" y="230165"/>
                </a:cubicBezTo>
                <a:lnTo>
                  <a:pt x="163034" y="230165"/>
                </a:lnTo>
                <a:cubicBezTo>
                  <a:pt x="163034" y="230165"/>
                  <a:pt x="134263" y="230165"/>
                  <a:pt x="134263" y="201395"/>
                </a:cubicBezTo>
                <a:lnTo>
                  <a:pt x="134263" y="28770"/>
                </a:lnTo>
                <a:cubicBezTo>
                  <a:pt x="134263" y="28770"/>
                  <a:pt x="134263" y="0"/>
                  <a:pt x="163034" y="0"/>
                </a:cubicBezTo>
                <a:moveTo>
                  <a:pt x="210985" y="115082"/>
                </a:moveTo>
                <a:lnTo>
                  <a:pt x="210966" y="149991"/>
                </a:lnTo>
                <a:cubicBezTo>
                  <a:pt x="210965" y="152962"/>
                  <a:pt x="212562" y="155704"/>
                  <a:pt x="215146" y="157169"/>
                </a:cubicBezTo>
                <a:cubicBezTo>
                  <a:pt x="217731" y="158634"/>
                  <a:pt x="220904" y="158595"/>
                  <a:pt x="223452" y="157068"/>
                </a:cubicBezTo>
                <a:lnTo>
                  <a:pt x="281665" y="122160"/>
                </a:lnTo>
                <a:cubicBezTo>
                  <a:pt x="284154" y="120671"/>
                  <a:pt x="285678" y="117983"/>
                  <a:pt x="285678" y="115082"/>
                </a:cubicBezTo>
                <a:cubicBezTo>
                  <a:pt x="285678" y="112182"/>
                  <a:pt x="284154" y="109494"/>
                  <a:pt x="281665" y="108005"/>
                </a:cubicBezTo>
                <a:lnTo>
                  <a:pt x="223471" y="73096"/>
                </a:lnTo>
                <a:cubicBezTo>
                  <a:pt x="220923" y="71569"/>
                  <a:pt x="217750" y="71531"/>
                  <a:pt x="215165" y="72996"/>
                </a:cubicBezTo>
                <a:cubicBezTo>
                  <a:pt x="212581" y="74461"/>
                  <a:pt x="210984" y="77203"/>
                  <a:pt x="210985" y="80174"/>
                </a:cubicBezTo>
                <a:close/>
              </a:path>
            </a:pathLst>
          </a:custGeom>
          <a:noFill/>
          <a:ln w="14387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7" name="Group 26"/>
          <p:cNvGrpSpPr/>
          <p:nvPr/>
        </p:nvGrpSpPr>
        <p:grpSpPr>
          <a:xfrm>
            <a:off x="5804990" y="2660033"/>
            <a:ext cx="871413" cy="460313"/>
            <a:chOff x="5804990" y="2660033"/>
            <a:chExt cx="871413" cy="460313"/>
          </a:xfrm>
        </p:grpSpPr>
        <p:sp>
          <p:nvSpPr>
            <p:cNvPr id="25" name="TextBox 24"/>
            <p:cNvSpPr txBox="1"/>
            <p:nvPr/>
          </p:nvSpPr>
          <p:spPr>
            <a:xfrm>
              <a:off x="5804990" y="2660033"/>
              <a:ext cx="871413" cy="2301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Establish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804990" y="2890157"/>
              <a:ext cx="871413" cy="2301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Formats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1186645" y="3321746"/>
            <a:ext cx="441150" cy="441151"/>
          </a:xfrm>
          <a:custGeom>
            <a:avLst/>
            <a:gdLst/>
            <a:ahLst/>
            <a:cxnLst/>
            <a:rect l="0" t="0" r="0" b="0"/>
            <a:pathLst>
              <a:path w="441150" h="441151">
                <a:moveTo>
                  <a:pt x="95902" y="153443"/>
                </a:moveTo>
                <a:cubicBezTo>
                  <a:pt x="95902" y="164036"/>
                  <a:pt x="104489" y="172624"/>
                  <a:pt x="115082" y="172624"/>
                </a:cubicBezTo>
                <a:lnTo>
                  <a:pt x="153443" y="172624"/>
                </a:lnTo>
                <a:lnTo>
                  <a:pt x="210985" y="230165"/>
                </a:lnTo>
                <a:lnTo>
                  <a:pt x="210985" y="172624"/>
                </a:lnTo>
                <a:lnTo>
                  <a:pt x="364429" y="172624"/>
                </a:lnTo>
                <a:cubicBezTo>
                  <a:pt x="375022" y="172624"/>
                  <a:pt x="383609" y="164036"/>
                  <a:pt x="383609" y="153443"/>
                </a:cubicBezTo>
                <a:lnTo>
                  <a:pt x="383609" y="19180"/>
                </a:lnTo>
                <a:cubicBezTo>
                  <a:pt x="383609" y="8587"/>
                  <a:pt x="375022" y="0"/>
                  <a:pt x="364429" y="0"/>
                </a:cubicBezTo>
                <a:lnTo>
                  <a:pt x="115082" y="0"/>
                </a:lnTo>
                <a:cubicBezTo>
                  <a:pt x="104489" y="0"/>
                  <a:pt x="95902" y="8587"/>
                  <a:pt x="95902" y="19180"/>
                </a:cubicBezTo>
                <a:close/>
                <a:moveTo>
                  <a:pt x="43156" y="273321"/>
                </a:moveTo>
                <a:cubicBezTo>
                  <a:pt x="43156" y="297156"/>
                  <a:pt x="62477" y="316477"/>
                  <a:pt x="86312" y="316477"/>
                </a:cubicBezTo>
                <a:cubicBezTo>
                  <a:pt x="110146" y="316477"/>
                  <a:pt x="129468" y="297156"/>
                  <a:pt x="129468" y="273321"/>
                </a:cubicBezTo>
                <a:cubicBezTo>
                  <a:pt x="129468" y="249487"/>
                  <a:pt x="110146" y="230165"/>
                  <a:pt x="86312" y="230165"/>
                </a:cubicBezTo>
                <a:cubicBezTo>
                  <a:pt x="62477" y="230165"/>
                  <a:pt x="43156" y="249487"/>
                  <a:pt x="43156" y="273321"/>
                </a:cubicBezTo>
                <a:moveTo>
                  <a:pt x="147114" y="360017"/>
                </a:moveTo>
                <a:cubicBezTo>
                  <a:pt x="124218" y="338367"/>
                  <a:pt x="91564" y="330472"/>
                  <a:pt x="61306" y="339269"/>
                </a:cubicBezTo>
                <a:cubicBezTo>
                  <a:pt x="31049" y="348066"/>
                  <a:pt x="7718" y="372239"/>
                  <a:pt x="0" y="402790"/>
                </a:cubicBezTo>
                <a:moveTo>
                  <a:pt x="311682" y="273321"/>
                </a:moveTo>
                <a:cubicBezTo>
                  <a:pt x="311682" y="297156"/>
                  <a:pt x="331004" y="316477"/>
                  <a:pt x="354838" y="316477"/>
                </a:cubicBezTo>
                <a:cubicBezTo>
                  <a:pt x="378673" y="316477"/>
                  <a:pt x="397994" y="297156"/>
                  <a:pt x="397994" y="273321"/>
                </a:cubicBezTo>
                <a:cubicBezTo>
                  <a:pt x="397994" y="249487"/>
                  <a:pt x="378673" y="230165"/>
                  <a:pt x="354838" y="230165"/>
                </a:cubicBezTo>
                <a:cubicBezTo>
                  <a:pt x="331004" y="230165"/>
                  <a:pt x="311682" y="249487"/>
                  <a:pt x="311682" y="273321"/>
                </a:cubicBezTo>
                <a:moveTo>
                  <a:pt x="294036" y="360017"/>
                </a:moveTo>
                <a:cubicBezTo>
                  <a:pt x="316932" y="338367"/>
                  <a:pt x="349586" y="330472"/>
                  <a:pt x="379844" y="339269"/>
                </a:cubicBezTo>
                <a:cubicBezTo>
                  <a:pt x="410101" y="348066"/>
                  <a:pt x="433432" y="372239"/>
                  <a:pt x="441150" y="402790"/>
                </a:cubicBezTo>
                <a:moveTo>
                  <a:pt x="177419" y="311682"/>
                </a:moveTo>
                <a:cubicBezTo>
                  <a:pt x="177419" y="335517"/>
                  <a:pt x="196741" y="354838"/>
                  <a:pt x="220575" y="354838"/>
                </a:cubicBezTo>
                <a:cubicBezTo>
                  <a:pt x="244409" y="354838"/>
                  <a:pt x="263731" y="335517"/>
                  <a:pt x="263731" y="311682"/>
                </a:cubicBezTo>
                <a:cubicBezTo>
                  <a:pt x="263731" y="287848"/>
                  <a:pt x="244409" y="268526"/>
                  <a:pt x="220575" y="268526"/>
                </a:cubicBezTo>
                <a:cubicBezTo>
                  <a:pt x="196741" y="268526"/>
                  <a:pt x="177419" y="287848"/>
                  <a:pt x="177419" y="311682"/>
                </a:cubicBezTo>
                <a:moveTo>
                  <a:pt x="306887" y="441151"/>
                </a:moveTo>
                <a:cubicBezTo>
                  <a:pt x="296657" y="401857"/>
                  <a:pt x="261178" y="374432"/>
                  <a:pt x="220575" y="374432"/>
                </a:cubicBezTo>
                <a:cubicBezTo>
                  <a:pt x="179972" y="374432"/>
                  <a:pt x="144493" y="401857"/>
                  <a:pt x="134263" y="441151"/>
                </a:cubicBezTo>
                <a:moveTo>
                  <a:pt x="297297" y="47951"/>
                </a:moveTo>
                <a:lnTo>
                  <a:pt x="335658" y="86312"/>
                </a:lnTo>
                <a:lnTo>
                  <a:pt x="297297" y="124673"/>
                </a:lnTo>
                <a:moveTo>
                  <a:pt x="182214" y="124673"/>
                </a:moveTo>
                <a:lnTo>
                  <a:pt x="143853" y="86312"/>
                </a:lnTo>
                <a:lnTo>
                  <a:pt x="182214" y="47951"/>
                </a:lnTo>
                <a:moveTo>
                  <a:pt x="258936" y="47951"/>
                </a:moveTo>
                <a:lnTo>
                  <a:pt x="220575" y="124673"/>
                </a:lnTo>
              </a:path>
            </a:pathLst>
          </a:custGeom>
          <a:noFill/>
          <a:ln w="14387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31" name="Group 30"/>
          <p:cNvGrpSpPr/>
          <p:nvPr/>
        </p:nvGrpSpPr>
        <p:grpSpPr>
          <a:xfrm>
            <a:off x="4124659" y="3120363"/>
            <a:ext cx="1009764" cy="460313"/>
            <a:chOff x="4124659" y="3120363"/>
            <a:chExt cx="1009764" cy="460313"/>
          </a:xfrm>
        </p:grpSpPr>
        <p:sp>
          <p:nvSpPr>
            <p:cNvPr id="29" name="TextBox 28"/>
            <p:cNvSpPr txBox="1"/>
            <p:nvPr/>
          </p:nvSpPr>
          <p:spPr>
            <a:xfrm>
              <a:off x="4124659" y="3120363"/>
              <a:ext cx="1009764" cy="2301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Determine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124659" y="3350487"/>
              <a:ext cx="1009764" cy="2301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Topics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2392826" y="3580684"/>
            <a:ext cx="1251108" cy="2301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500" b="1">
                <a:solidFill>
                  <a:srgbClr val="DD7758"/>
                </a:solidFill>
                <a:latin typeface="STIX Two Text"/>
              </a:rPr>
              <a:t>Analyze Reels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014190" y="4041028"/>
            <a:ext cx="786050" cy="460313"/>
            <a:chOff x="1014190" y="4041028"/>
            <a:chExt cx="786050" cy="460313"/>
          </a:xfrm>
        </p:grpSpPr>
        <p:sp>
          <p:nvSpPr>
            <p:cNvPr id="33" name="TextBox 32"/>
            <p:cNvSpPr txBox="1"/>
            <p:nvPr/>
          </p:nvSpPr>
          <p:spPr>
            <a:xfrm>
              <a:off x="1014190" y="4041028"/>
              <a:ext cx="786050" cy="23012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Identify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014190" y="4271152"/>
              <a:ext cx="786050" cy="23018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Creators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499076" y="1662638"/>
            <a:ext cx="1833686" cy="717546"/>
          </a:xfrm>
          <a:custGeom>
            <a:avLst/>
            <a:gdLst/>
            <a:ahLst/>
            <a:cxnLst/>
            <a:rect l="0" t="0" r="0" b="0"/>
            <a:pathLst>
              <a:path w="1833686" h="717546">
                <a:moveTo>
                  <a:pt x="1674285" y="485013"/>
                </a:moveTo>
                <a:lnTo>
                  <a:pt x="239182" y="485013"/>
                </a:lnTo>
                <a:lnTo>
                  <a:pt x="239182" y="232543"/>
                </a:lnTo>
                <a:cubicBezTo>
                  <a:pt x="239182" y="104108"/>
                  <a:pt x="132092" y="0"/>
                  <a:pt x="0" y="0"/>
                </a:cubicBezTo>
                <a:lnTo>
                  <a:pt x="1674285" y="0"/>
                </a:lnTo>
                <a:lnTo>
                  <a:pt x="1833686" y="358778"/>
                </a:lnTo>
                <a:lnTo>
                  <a:pt x="1674228" y="717546"/>
                </a:lnTo>
                <a:lnTo>
                  <a:pt x="0" y="717546"/>
                </a:lnTo>
                <a:cubicBezTo>
                  <a:pt x="132092" y="717546"/>
                  <a:pt x="239182" y="613438"/>
                  <a:pt x="239182" y="485013"/>
                </a:cubicBezTo>
                <a:cubicBezTo>
                  <a:pt x="247154" y="485013"/>
                  <a:pt x="1199235" y="485013"/>
                  <a:pt x="1674285" y="485013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2498971" y="1662636"/>
            <a:ext cx="1833790" cy="717550"/>
          </a:xfrm>
          <a:custGeom>
            <a:avLst/>
            <a:gdLst/>
            <a:ahLst/>
            <a:cxnLst/>
            <a:rect l="0" t="0" r="0" b="0"/>
            <a:pathLst>
              <a:path w="1833790" h="717550">
                <a:moveTo>
                  <a:pt x="0" y="717549"/>
                </a:moveTo>
                <a:lnTo>
                  <a:pt x="1674390" y="717549"/>
                </a:lnTo>
                <a:moveTo>
                  <a:pt x="0" y="0"/>
                </a:moveTo>
                <a:lnTo>
                  <a:pt x="1674390" y="0"/>
                </a:lnTo>
                <a:moveTo>
                  <a:pt x="1674335" y="0"/>
                </a:moveTo>
                <a:lnTo>
                  <a:pt x="1833790" y="358775"/>
                </a:lnTo>
                <a:lnTo>
                  <a:pt x="1674335" y="717550"/>
                </a:lnTo>
                <a:moveTo>
                  <a:pt x="239287" y="485010"/>
                </a:moveTo>
                <a:cubicBezTo>
                  <a:pt x="239287" y="613438"/>
                  <a:pt x="132201" y="717549"/>
                  <a:pt x="103" y="717549"/>
                </a:cubicBezTo>
                <a:moveTo>
                  <a:pt x="239287" y="232539"/>
                </a:moveTo>
                <a:cubicBezTo>
                  <a:pt x="239287" y="104111"/>
                  <a:pt x="132201" y="0"/>
                  <a:pt x="103" y="0"/>
                </a:cubicBezTo>
                <a:moveTo>
                  <a:pt x="239287" y="485010"/>
                </a:moveTo>
                <a:lnTo>
                  <a:pt x="239287" y="232539"/>
                </a:lnTo>
              </a:path>
            </a:pathLst>
          </a:custGeom>
          <a:noFill/>
          <a:ln w="996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2259894" y="1662638"/>
            <a:ext cx="478364" cy="717546"/>
          </a:xfrm>
          <a:custGeom>
            <a:avLst/>
            <a:gdLst/>
            <a:ahLst/>
            <a:cxnLst/>
            <a:rect l="0" t="0" r="0" b="0"/>
            <a:pathLst>
              <a:path w="478364" h="717546">
                <a:moveTo>
                  <a:pt x="0" y="232533"/>
                </a:moveTo>
                <a:cubicBezTo>
                  <a:pt x="0" y="104108"/>
                  <a:pt x="107089" y="0"/>
                  <a:pt x="239182" y="0"/>
                </a:cubicBezTo>
                <a:cubicBezTo>
                  <a:pt x="371284" y="0"/>
                  <a:pt x="478364" y="104108"/>
                  <a:pt x="478364" y="232533"/>
                </a:cubicBezTo>
                <a:lnTo>
                  <a:pt x="478364" y="485013"/>
                </a:lnTo>
                <a:cubicBezTo>
                  <a:pt x="478364" y="613438"/>
                  <a:pt x="371284" y="717546"/>
                  <a:pt x="239182" y="717546"/>
                </a:cubicBezTo>
                <a:cubicBezTo>
                  <a:pt x="107089" y="717546"/>
                  <a:pt x="0" y="613438"/>
                  <a:pt x="0" y="485013"/>
                </a:cubicBezTo>
                <a:lnTo>
                  <a:pt x="0" y="232543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259894" y="1662636"/>
            <a:ext cx="478366" cy="837141"/>
          </a:xfrm>
          <a:custGeom>
            <a:avLst/>
            <a:gdLst/>
            <a:ahLst/>
            <a:cxnLst/>
            <a:rect l="0" t="0" r="0" b="0"/>
            <a:pathLst>
              <a:path w="478366" h="837141">
                <a:moveTo>
                  <a:pt x="478366" y="485010"/>
                </a:moveTo>
                <a:cubicBezTo>
                  <a:pt x="478366" y="613438"/>
                  <a:pt x="371280" y="717550"/>
                  <a:pt x="239183" y="717550"/>
                </a:cubicBezTo>
                <a:cubicBezTo>
                  <a:pt x="107085" y="717550"/>
                  <a:pt x="0" y="613438"/>
                  <a:pt x="0" y="485010"/>
                </a:cubicBezTo>
                <a:moveTo>
                  <a:pt x="478366" y="232539"/>
                </a:moveTo>
                <a:cubicBezTo>
                  <a:pt x="478366" y="104111"/>
                  <a:pt x="371280" y="0"/>
                  <a:pt x="239183" y="0"/>
                </a:cubicBezTo>
                <a:cubicBezTo>
                  <a:pt x="107085" y="0"/>
                  <a:pt x="0" y="104111"/>
                  <a:pt x="0" y="232539"/>
                </a:cubicBezTo>
                <a:moveTo>
                  <a:pt x="0" y="485011"/>
                </a:moveTo>
                <a:lnTo>
                  <a:pt x="0" y="232539"/>
                </a:lnTo>
                <a:moveTo>
                  <a:pt x="478366" y="485011"/>
                </a:moveTo>
                <a:lnTo>
                  <a:pt x="478366" y="232539"/>
                </a:lnTo>
                <a:moveTo>
                  <a:pt x="239183" y="717550"/>
                </a:moveTo>
                <a:lnTo>
                  <a:pt x="239183" y="837141"/>
                </a:lnTo>
              </a:path>
            </a:pathLst>
          </a:custGeom>
          <a:noFill/>
          <a:ln w="9965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5130093" y="1662638"/>
            <a:ext cx="1833686" cy="717546"/>
          </a:xfrm>
          <a:custGeom>
            <a:avLst/>
            <a:gdLst/>
            <a:ahLst/>
            <a:cxnLst/>
            <a:rect l="0" t="0" r="0" b="0"/>
            <a:pathLst>
              <a:path w="1833686" h="717546">
                <a:moveTo>
                  <a:pt x="1674285" y="485013"/>
                </a:moveTo>
                <a:lnTo>
                  <a:pt x="239182" y="485013"/>
                </a:lnTo>
                <a:lnTo>
                  <a:pt x="239182" y="232543"/>
                </a:lnTo>
                <a:cubicBezTo>
                  <a:pt x="239182" y="104108"/>
                  <a:pt x="132092" y="0"/>
                  <a:pt x="0" y="0"/>
                </a:cubicBezTo>
                <a:lnTo>
                  <a:pt x="1674285" y="0"/>
                </a:lnTo>
                <a:lnTo>
                  <a:pt x="1833686" y="358778"/>
                </a:lnTo>
                <a:lnTo>
                  <a:pt x="1674228" y="717546"/>
                </a:lnTo>
                <a:lnTo>
                  <a:pt x="0" y="717546"/>
                </a:lnTo>
                <a:cubicBezTo>
                  <a:pt x="132092" y="717546"/>
                  <a:pt x="239182" y="613438"/>
                  <a:pt x="239182" y="485013"/>
                </a:cubicBezTo>
                <a:cubicBezTo>
                  <a:pt x="247154" y="485013"/>
                  <a:pt x="1199235" y="485013"/>
                  <a:pt x="1674285" y="485013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5129988" y="1662636"/>
            <a:ext cx="1833790" cy="717550"/>
          </a:xfrm>
          <a:custGeom>
            <a:avLst/>
            <a:gdLst/>
            <a:ahLst/>
            <a:cxnLst/>
            <a:rect l="0" t="0" r="0" b="0"/>
            <a:pathLst>
              <a:path w="1833790" h="717550">
                <a:moveTo>
                  <a:pt x="0" y="717549"/>
                </a:moveTo>
                <a:lnTo>
                  <a:pt x="1674390" y="717549"/>
                </a:lnTo>
                <a:moveTo>
                  <a:pt x="0" y="0"/>
                </a:moveTo>
                <a:lnTo>
                  <a:pt x="1674390" y="0"/>
                </a:lnTo>
                <a:moveTo>
                  <a:pt x="1674335" y="0"/>
                </a:moveTo>
                <a:lnTo>
                  <a:pt x="1833790" y="358775"/>
                </a:lnTo>
                <a:lnTo>
                  <a:pt x="1674335" y="717550"/>
                </a:lnTo>
                <a:moveTo>
                  <a:pt x="239287" y="485010"/>
                </a:moveTo>
                <a:cubicBezTo>
                  <a:pt x="239287" y="613438"/>
                  <a:pt x="132201" y="717549"/>
                  <a:pt x="103" y="717549"/>
                </a:cubicBezTo>
                <a:moveTo>
                  <a:pt x="239287" y="232539"/>
                </a:moveTo>
                <a:cubicBezTo>
                  <a:pt x="239287" y="104111"/>
                  <a:pt x="132201" y="0"/>
                  <a:pt x="103" y="0"/>
                </a:cubicBezTo>
                <a:moveTo>
                  <a:pt x="239287" y="485010"/>
                </a:moveTo>
                <a:lnTo>
                  <a:pt x="239287" y="232539"/>
                </a:lnTo>
              </a:path>
            </a:pathLst>
          </a:custGeom>
          <a:noFill/>
          <a:ln w="996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4890910" y="1662638"/>
            <a:ext cx="478364" cy="717546"/>
          </a:xfrm>
          <a:custGeom>
            <a:avLst/>
            <a:gdLst/>
            <a:ahLst/>
            <a:cxnLst/>
            <a:rect l="0" t="0" r="0" b="0"/>
            <a:pathLst>
              <a:path w="478364" h="717546">
                <a:moveTo>
                  <a:pt x="0" y="232533"/>
                </a:moveTo>
                <a:cubicBezTo>
                  <a:pt x="0" y="104108"/>
                  <a:pt x="107089" y="0"/>
                  <a:pt x="239182" y="0"/>
                </a:cubicBezTo>
                <a:cubicBezTo>
                  <a:pt x="371284" y="0"/>
                  <a:pt x="478364" y="104108"/>
                  <a:pt x="478364" y="232533"/>
                </a:cubicBezTo>
                <a:lnTo>
                  <a:pt x="478364" y="485013"/>
                </a:lnTo>
                <a:cubicBezTo>
                  <a:pt x="478364" y="613438"/>
                  <a:pt x="371284" y="717546"/>
                  <a:pt x="239182" y="717546"/>
                </a:cubicBezTo>
                <a:cubicBezTo>
                  <a:pt x="107089" y="717546"/>
                  <a:pt x="0" y="613438"/>
                  <a:pt x="0" y="485013"/>
                </a:cubicBezTo>
                <a:lnTo>
                  <a:pt x="0" y="232543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890910" y="1662636"/>
            <a:ext cx="478366" cy="837141"/>
          </a:xfrm>
          <a:custGeom>
            <a:avLst/>
            <a:gdLst/>
            <a:ahLst/>
            <a:cxnLst/>
            <a:rect l="0" t="0" r="0" b="0"/>
            <a:pathLst>
              <a:path w="478366" h="837141">
                <a:moveTo>
                  <a:pt x="478366" y="485010"/>
                </a:moveTo>
                <a:cubicBezTo>
                  <a:pt x="478366" y="613438"/>
                  <a:pt x="371280" y="717550"/>
                  <a:pt x="239183" y="717550"/>
                </a:cubicBezTo>
                <a:cubicBezTo>
                  <a:pt x="107085" y="717550"/>
                  <a:pt x="0" y="613438"/>
                  <a:pt x="0" y="485010"/>
                </a:cubicBezTo>
                <a:moveTo>
                  <a:pt x="478366" y="232539"/>
                </a:moveTo>
                <a:cubicBezTo>
                  <a:pt x="478366" y="104111"/>
                  <a:pt x="371280" y="0"/>
                  <a:pt x="239183" y="0"/>
                </a:cubicBezTo>
                <a:cubicBezTo>
                  <a:pt x="107085" y="0"/>
                  <a:pt x="0" y="104111"/>
                  <a:pt x="0" y="232539"/>
                </a:cubicBezTo>
                <a:moveTo>
                  <a:pt x="0" y="485011"/>
                </a:moveTo>
                <a:lnTo>
                  <a:pt x="0" y="232539"/>
                </a:lnTo>
                <a:moveTo>
                  <a:pt x="478366" y="485011"/>
                </a:moveTo>
                <a:lnTo>
                  <a:pt x="478366" y="232539"/>
                </a:lnTo>
                <a:moveTo>
                  <a:pt x="239183" y="717550"/>
                </a:moveTo>
                <a:lnTo>
                  <a:pt x="239183" y="837141"/>
                </a:lnTo>
              </a:path>
            </a:pathLst>
          </a:custGeom>
          <a:noFill/>
          <a:ln w="9965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2339622" y="2499796"/>
            <a:ext cx="318906" cy="318906"/>
          </a:xfrm>
          <a:custGeom>
            <a:avLst/>
            <a:gdLst/>
            <a:ahLst/>
            <a:cxnLst/>
            <a:rect l="0" t="0" r="0" b="0"/>
            <a:pathLst>
              <a:path w="318906" h="318906">
                <a:moveTo>
                  <a:pt x="318906" y="159448"/>
                </a:moveTo>
                <a:cubicBezTo>
                  <a:pt x="318906" y="247516"/>
                  <a:pt x="247516" y="318906"/>
                  <a:pt x="159458" y="318906"/>
                </a:cubicBezTo>
                <a:cubicBezTo>
                  <a:pt x="71389" y="318906"/>
                  <a:pt x="0" y="247516"/>
                  <a:pt x="0" y="159448"/>
                </a:cubicBezTo>
                <a:cubicBezTo>
                  <a:pt x="0" y="71389"/>
                  <a:pt x="71389" y="0"/>
                  <a:pt x="159458" y="0"/>
                </a:cubicBezTo>
                <a:cubicBezTo>
                  <a:pt x="247516" y="0"/>
                  <a:pt x="318906" y="71389"/>
                  <a:pt x="318906" y="159448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2339622" y="2499791"/>
            <a:ext cx="318911" cy="956733"/>
          </a:xfrm>
          <a:custGeom>
            <a:avLst/>
            <a:gdLst/>
            <a:ahLst/>
            <a:cxnLst/>
            <a:rect l="0" t="0" r="0" b="0"/>
            <a:pathLst>
              <a:path w="318911" h="956733">
                <a:moveTo>
                  <a:pt x="159455" y="318911"/>
                </a:moveTo>
                <a:lnTo>
                  <a:pt x="159455" y="956733"/>
                </a:lnTo>
                <a:moveTo>
                  <a:pt x="318911" y="159455"/>
                </a:moveTo>
                <a:cubicBezTo>
                  <a:pt x="318911" y="247520"/>
                  <a:pt x="247520" y="318911"/>
                  <a:pt x="159455" y="318911"/>
                </a:cubicBezTo>
                <a:cubicBezTo>
                  <a:pt x="71390" y="318911"/>
                  <a:pt x="0" y="247520"/>
                  <a:pt x="0" y="159455"/>
                </a:cubicBezTo>
                <a:cubicBezTo>
                  <a:pt x="0" y="71390"/>
                  <a:pt x="71390" y="0"/>
                  <a:pt x="159455" y="0"/>
                </a:cubicBezTo>
                <a:cubicBezTo>
                  <a:pt x="247520" y="0"/>
                  <a:pt x="318911" y="71390"/>
                  <a:pt x="318911" y="159455"/>
                </a:cubicBezTo>
                <a:close/>
              </a:path>
            </a:pathLst>
          </a:custGeom>
          <a:noFill/>
          <a:ln w="9965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2339622" y="3456523"/>
            <a:ext cx="318906" cy="1063038"/>
            <a:chOff x="2339622" y="3456523"/>
            <a:chExt cx="318906" cy="1063038"/>
          </a:xfrm>
        </p:grpSpPr>
        <p:sp>
          <p:nvSpPr>
            <p:cNvPr id="12" name="Rounded Rectangle 11"/>
            <p:cNvSpPr/>
            <p:nvPr/>
          </p:nvSpPr>
          <p:spPr>
            <a:xfrm>
              <a:off x="2339622" y="3456523"/>
              <a:ext cx="318906" cy="318906"/>
            </a:xfrm>
            <a:custGeom>
              <a:avLst/>
              <a:gdLst/>
              <a:ahLst/>
              <a:cxnLst/>
              <a:rect l="0" t="0" r="0" b="0"/>
              <a:pathLst>
                <a:path w="318906" h="318906">
                  <a:moveTo>
                    <a:pt x="318906" y="159458"/>
                  </a:moveTo>
                  <a:cubicBezTo>
                    <a:pt x="318906" y="247516"/>
                    <a:pt x="247516" y="318906"/>
                    <a:pt x="159458" y="318906"/>
                  </a:cubicBezTo>
                  <a:cubicBezTo>
                    <a:pt x="71389" y="318906"/>
                    <a:pt x="0" y="247516"/>
                    <a:pt x="0" y="159458"/>
                  </a:cubicBezTo>
                  <a:cubicBezTo>
                    <a:pt x="0" y="71389"/>
                    <a:pt x="71389" y="0"/>
                    <a:pt x="159458" y="0"/>
                  </a:cubicBezTo>
                  <a:cubicBezTo>
                    <a:pt x="247516" y="0"/>
                    <a:pt x="318906" y="71389"/>
                    <a:pt x="318906" y="159458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2472505" y="4466412"/>
              <a:ext cx="53149" cy="53149"/>
            </a:xfrm>
            <a:custGeom>
              <a:avLst/>
              <a:gdLst/>
              <a:ahLst/>
              <a:cxnLst/>
              <a:rect l="0" t="0" r="0" b="0"/>
              <a:pathLst>
                <a:path w="53149" h="53149">
                  <a:moveTo>
                    <a:pt x="53149" y="26574"/>
                  </a:moveTo>
                  <a:cubicBezTo>
                    <a:pt x="53149" y="41252"/>
                    <a:pt x="41252" y="53149"/>
                    <a:pt x="26574" y="53149"/>
                  </a:cubicBezTo>
                  <a:cubicBezTo>
                    <a:pt x="11896" y="53149"/>
                    <a:pt x="0" y="41252"/>
                    <a:pt x="0" y="26574"/>
                  </a:cubicBezTo>
                  <a:cubicBezTo>
                    <a:pt x="0" y="11896"/>
                    <a:pt x="11896" y="0"/>
                    <a:pt x="26574" y="0"/>
                  </a:cubicBezTo>
                  <a:cubicBezTo>
                    <a:pt x="41252" y="0"/>
                    <a:pt x="53149" y="11896"/>
                    <a:pt x="53149" y="26574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339622" y="3456523"/>
            <a:ext cx="318911" cy="1063037"/>
            <a:chOff x="2339622" y="3456523"/>
            <a:chExt cx="318911" cy="1063037"/>
          </a:xfrm>
        </p:grpSpPr>
        <p:sp>
          <p:nvSpPr>
            <p:cNvPr id="15" name="Rounded Rectangle 14"/>
            <p:cNvSpPr/>
            <p:nvPr/>
          </p:nvSpPr>
          <p:spPr>
            <a:xfrm>
              <a:off x="2339622" y="3456523"/>
              <a:ext cx="318911" cy="1009885"/>
            </a:xfrm>
            <a:custGeom>
              <a:avLst/>
              <a:gdLst/>
              <a:ahLst/>
              <a:cxnLst/>
              <a:rect l="0" t="0" r="0" b="0"/>
              <a:pathLst>
                <a:path w="318911" h="1009885">
                  <a:moveTo>
                    <a:pt x="159455" y="318911"/>
                  </a:moveTo>
                  <a:lnTo>
                    <a:pt x="159455" y="1009885"/>
                  </a:lnTo>
                  <a:moveTo>
                    <a:pt x="318911" y="159455"/>
                  </a:moveTo>
                  <a:cubicBezTo>
                    <a:pt x="318911" y="247520"/>
                    <a:pt x="247520" y="318911"/>
                    <a:pt x="159455" y="318911"/>
                  </a:cubicBezTo>
                  <a:cubicBezTo>
                    <a:pt x="71390" y="318911"/>
                    <a:pt x="0" y="247520"/>
                    <a:pt x="0" y="159455"/>
                  </a:cubicBezTo>
                  <a:cubicBezTo>
                    <a:pt x="0" y="71390"/>
                    <a:pt x="71390" y="0"/>
                    <a:pt x="159455" y="0"/>
                  </a:cubicBezTo>
                  <a:cubicBezTo>
                    <a:pt x="247520" y="0"/>
                    <a:pt x="318911" y="71390"/>
                    <a:pt x="318911" y="159455"/>
                  </a:cubicBezTo>
                  <a:close/>
                </a:path>
              </a:pathLst>
            </a:custGeom>
            <a:noFill/>
            <a:ln w="9965">
              <a:solidFill>
                <a:srgbClr val="D5DCD7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472502" y="4466409"/>
              <a:ext cx="53151" cy="53151"/>
            </a:xfrm>
            <a:custGeom>
              <a:avLst/>
              <a:gdLst/>
              <a:ahLst/>
              <a:cxnLst/>
              <a:rect l="0" t="0" r="0" b="0"/>
              <a:pathLst>
                <a:path w="53151" h="53151">
                  <a:moveTo>
                    <a:pt x="53151" y="26575"/>
                  </a:moveTo>
                  <a:cubicBezTo>
                    <a:pt x="53151" y="41253"/>
                    <a:pt x="41253" y="53151"/>
                    <a:pt x="26575" y="53151"/>
                  </a:cubicBezTo>
                  <a:cubicBezTo>
                    <a:pt x="11898" y="53151"/>
                    <a:pt x="0" y="41253"/>
                    <a:pt x="0" y="26575"/>
                  </a:cubicBezTo>
                  <a:cubicBezTo>
                    <a:pt x="0" y="11898"/>
                    <a:pt x="11898" y="0"/>
                    <a:pt x="26575" y="0"/>
                  </a:cubicBezTo>
                  <a:cubicBezTo>
                    <a:pt x="41253" y="0"/>
                    <a:pt x="53151" y="11898"/>
                    <a:pt x="53151" y="26575"/>
                  </a:cubicBezTo>
                  <a:close/>
                </a:path>
              </a:pathLst>
            </a:custGeom>
            <a:noFill/>
            <a:ln w="9965">
              <a:solidFill>
                <a:srgbClr val="D5DCD7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4970638" y="2499796"/>
            <a:ext cx="318906" cy="318906"/>
          </a:xfrm>
          <a:custGeom>
            <a:avLst/>
            <a:gdLst/>
            <a:ahLst/>
            <a:cxnLst/>
            <a:rect l="0" t="0" r="0" b="0"/>
            <a:pathLst>
              <a:path w="318906" h="318906">
                <a:moveTo>
                  <a:pt x="318906" y="159448"/>
                </a:moveTo>
                <a:cubicBezTo>
                  <a:pt x="318906" y="247516"/>
                  <a:pt x="247516" y="318906"/>
                  <a:pt x="159458" y="318906"/>
                </a:cubicBezTo>
                <a:cubicBezTo>
                  <a:pt x="71389" y="318906"/>
                  <a:pt x="0" y="247516"/>
                  <a:pt x="0" y="159448"/>
                </a:cubicBezTo>
                <a:cubicBezTo>
                  <a:pt x="0" y="71389"/>
                  <a:pt x="71389" y="0"/>
                  <a:pt x="159458" y="0"/>
                </a:cubicBezTo>
                <a:cubicBezTo>
                  <a:pt x="247516" y="0"/>
                  <a:pt x="318906" y="71389"/>
                  <a:pt x="318906" y="159448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4970638" y="2499791"/>
            <a:ext cx="318911" cy="956733"/>
          </a:xfrm>
          <a:custGeom>
            <a:avLst/>
            <a:gdLst/>
            <a:ahLst/>
            <a:cxnLst/>
            <a:rect l="0" t="0" r="0" b="0"/>
            <a:pathLst>
              <a:path w="318911" h="956733">
                <a:moveTo>
                  <a:pt x="159455" y="318911"/>
                </a:moveTo>
                <a:lnTo>
                  <a:pt x="159455" y="956733"/>
                </a:lnTo>
                <a:moveTo>
                  <a:pt x="318911" y="159455"/>
                </a:moveTo>
                <a:cubicBezTo>
                  <a:pt x="318911" y="247520"/>
                  <a:pt x="247520" y="318911"/>
                  <a:pt x="159455" y="318911"/>
                </a:cubicBezTo>
                <a:cubicBezTo>
                  <a:pt x="71390" y="318911"/>
                  <a:pt x="0" y="247520"/>
                  <a:pt x="0" y="159455"/>
                </a:cubicBezTo>
                <a:cubicBezTo>
                  <a:pt x="0" y="71390"/>
                  <a:pt x="71390" y="0"/>
                  <a:pt x="159455" y="0"/>
                </a:cubicBezTo>
                <a:cubicBezTo>
                  <a:pt x="247520" y="0"/>
                  <a:pt x="318911" y="71390"/>
                  <a:pt x="318911" y="159455"/>
                </a:cubicBezTo>
                <a:close/>
              </a:path>
            </a:pathLst>
          </a:custGeom>
          <a:noFill/>
          <a:ln w="9965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2" name="Group 21"/>
          <p:cNvGrpSpPr/>
          <p:nvPr/>
        </p:nvGrpSpPr>
        <p:grpSpPr>
          <a:xfrm>
            <a:off x="4970638" y="3456523"/>
            <a:ext cx="318906" cy="1182634"/>
            <a:chOff x="4970638" y="3456523"/>
            <a:chExt cx="318906" cy="1182634"/>
          </a:xfrm>
        </p:grpSpPr>
        <p:sp>
          <p:nvSpPr>
            <p:cNvPr id="20" name="Rounded Rectangle 19"/>
            <p:cNvSpPr/>
            <p:nvPr/>
          </p:nvSpPr>
          <p:spPr>
            <a:xfrm>
              <a:off x="4970638" y="3456523"/>
              <a:ext cx="318906" cy="318906"/>
            </a:xfrm>
            <a:custGeom>
              <a:avLst/>
              <a:gdLst/>
              <a:ahLst/>
              <a:cxnLst/>
              <a:rect l="0" t="0" r="0" b="0"/>
              <a:pathLst>
                <a:path w="318906" h="318906">
                  <a:moveTo>
                    <a:pt x="318906" y="159458"/>
                  </a:moveTo>
                  <a:cubicBezTo>
                    <a:pt x="318906" y="247516"/>
                    <a:pt x="247516" y="318906"/>
                    <a:pt x="159458" y="318906"/>
                  </a:cubicBezTo>
                  <a:cubicBezTo>
                    <a:pt x="71389" y="318906"/>
                    <a:pt x="0" y="247516"/>
                    <a:pt x="0" y="159458"/>
                  </a:cubicBezTo>
                  <a:cubicBezTo>
                    <a:pt x="0" y="71389"/>
                    <a:pt x="71389" y="0"/>
                    <a:pt x="159458" y="0"/>
                  </a:cubicBezTo>
                  <a:cubicBezTo>
                    <a:pt x="247516" y="0"/>
                    <a:pt x="318906" y="71389"/>
                    <a:pt x="318906" y="159458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5103521" y="4585998"/>
              <a:ext cx="53149" cy="53159"/>
            </a:xfrm>
            <a:custGeom>
              <a:avLst/>
              <a:gdLst/>
              <a:ahLst/>
              <a:cxnLst/>
              <a:rect l="0" t="0" r="0" b="0"/>
              <a:pathLst>
                <a:path w="53149" h="53159">
                  <a:moveTo>
                    <a:pt x="53149" y="26574"/>
                  </a:moveTo>
                  <a:cubicBezTo>
                    <a:pt x="53149" y="41252"/>
                    <a:pt x="41252" y="53159"/>
                    <a:pt x="26574" y="53159"/>
                  </a:cubicBezTo>
                  <a:cubicBezTo>
                    <a:pt x="11896" y="53159"/>
                    <a:pt x="0" y="41252"/>
                    <a:pt x="0" y="26574"/>
                  </a:cubicBezTo>
                  <a:cubicBezTo>
                    <a:pt x="0" y="11896"/>
                    <a:pt x="11896" y="0"/>
                    <a:pt x="26574" y="0"/>
                  </a:cubicBezTo>
                  <a:cubicBezTo>
                    <a:pt x="41252" y="0"/>
                    <a:pt x="53149" y="11896"/>
                    <a:pt x="53149" y="26574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970638" y="3456523"/>
            <a:ext cx="318911" cy="1182628"/>
            <a:chOff x="4970638" y="3456523"/>
            <a:chExt cx="318911" cy="1182628"/>
          </a:xfrm>
        </p:grpSpPr>
        <p:sp>
          <p:nvSpPr>
            <p:cNvPr id="23" name="Rounded Rectangle 22"/>
            <p:cNvSpPr/>
            <p:nvPr/>
          </p:nvSpPr>
          <p:spPr>
            <a:xfrm>
              <a:off x="4970638" y="3456523"/>
              <a:ext cx="318911" cy="1129477"/>
            </a:xfrm>
            <a:custGeom>
              <a:avLst/>
              <a:gdLst/>
              <a:ahLst/>
              <a:cxnLst/>
              <a:rect l="0" t="0" r="0" b="0"/>
              <a:pathLst>
                <a:path w="318911" h="1129477">
                  <a:moveTo>
                    <a:pt x="159455" y="318911"/>
                  </a:moveTo>
                  <a:lnTo>
                    <a:pt x="159455" y="1129477"/>
                  </a:lnTo>
                  <a:moveTo>
                    <a:pt x="318911" y="159455"/>
                  </a:moveTo>
                  <a:cubicBezTo>
                    <a:pt x="318911" y="247520"/>
                    <a:pt x="247520" y="318911"/>
                    <a:pt x="159455" y="318911"/>
                  </a:cubicBezTo>
                  <a:cubicBezTo>
                    <a:pt x="71390" y="318911"/>
                    <a:pt x="0" y="247520"/>
                    <a:pt x="0" y="159455"/>
                  </a:cubicBezTo>
                  <a:cubicBezTo>
                    <a:pt x="0" y="71390"/>
                    <a:pt x="71390" y="0"/>
                    <a:pt x="159455" y="0"/>
                  </a:cubicBezTo>
                  <a:cubicBezTo>
                    <a:pt x="247520" y="0"/>
                    <a:pt x="318911" y="71390"/>
                    <a:pt x="318911" y="159455"/>
                  </a:cubicBezTo>
                  <a:close/>
                </a:path>
              </a:pathLst>
            </a:custGeom>
            <a:noFill/>
            <a:ln w="9965">
              <a:solidFill>
                <a:srgbClr val="D5DCD7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5103518" y="4586000"/>
              <a:ext cx="53151" cy="53151"/>
            </a:xfrm>
            <a:custGeom>
              <a:avLst/>
              <a:gdLst/>
              <a:ahLst/>
              <a:cxnLst/>
              <a:rect l="0" t="0" r="0" b="0"/>
              <a:pathLst>
                <a:path w="53151" h="53151">
                  <a:moveTo>
                    <a:pt x="53151" y="26575"/>
                  </a:moveTo>
                  <a:cubicBezTo>
                    <a:pt x="53151" y="41253"/>
                    <a:pt x="41253" y="53151"/>
                    <a:pt x="26575" y="53151"/>
                  </a:cubicBezTo>
                  <a:cubicBezTo>
                    <a:pt x="11898" y="53151"/>
                    <a:pt x="0" y="41253"/>
                    <a:pt x="0" y="26575"/>
                  </a:cubicBezTo>
                  <a:cubicBezTo>
                    <a:pt x="0" y="11898"/>
                    <a:pt x="11898" y="0"/>
                    <a:pt x="26575" y="0"/>
                  </a:cubicBezTo>
                  <a:cubicBezTo>
                    <a:pt x="41253" y="0"/>
                    <a:pt x="53151" y="11898"/>
                    <a:pt x="53151" y="26575"/>
                  </a:cubicBezTo>
                  <a:close/>
                </a:path>
              </a:pathLst>
            </a:custGeom>
            <a:noFill/>
            <a:ln w="9965">
              <a:solidFill>
                <a:srgbClr val="D5DCD7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5468055" y="1901820"/>
            <a:ext cx="1129541" cy="23918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1">
                <a:solidFill>
                  <a:srgbClr val="DD7758"/>
                </a:solidFill>
                <a:latin typeface="STIX Two Text"/>
              </a:rPr>
              <a:t>AI Research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977219" y="1868604"/>
            <a:ext cx="305739" cy="306007"/>
          </a:xfrm>
          <a:custGeom>
            <a:avLst/>
            <a:gdLst/>
            <a:ahLst/>
            <a:cxnLst/>
            <a:rect l="0" t="0" r="0" b="0"/>
            <a:pathLst>
              <a:path w="305739" h="306007">
                <a:moveTo>
                  <a:pt x="103974" y="238970"/>
                </a:moveTo>
                <a:cubicBezTo>
                  <a:pt x="98464" y="252147"/>
                  <a:pt x="86570" y="261567"/>
                  <a:pt x="72482" y="263912"/>
                </a:cubicBezTo>
                <a:moveTo>
                  <a:pt x="88626" y="153569"/>
                </a:moveTo>
                <a:cubicBezTo>
                  <a:pt x="76125" y="128965"/>
                  <a:pt x="52771" y="111681"/>
                  <a:pt x="25588" y="106914"/>
                </a:cubicBezTo>
                <a:moveTo>
                  <a:pt x="94088" y="111406"/>
                </a:moveTo>
                <a:lnTo>
                  <a:pt x="70262" y="129278"/>
                </a:lnTo>
                <a:moveTo>
                  <a:pt x="126298" y="2298"/>
                </a:moveTo>
                <a:cubicBezTo>
                  <a:pt x="126042" y="15619"/>
                  <a:pt x="123637" y="28811"/>
                  <a:pt x="119175" y="41365"/>
                </a:cubicBezTo>
                <a:moveTo>
                  <a:pt x="99722" y="53151"/>
                </a:moveTo>
                <a:cubicBezTo>
                  <a:pt x="99722" y="45813"/>
                  <a:pt x="105671" y="39863"/>
                  <a:pt x="113010" y="39863"/>
                </a:cubicBezTo>
                <a:cubicBezTo>
                  <a:pt x="120349" y="39863"/>
                  <a:pt x="126298" y="45813"/>
                  <a:pt x="126298" y="53151"/>
                </a:cubicBezTo>
                <a:cubicBezTo>
                  <a:pt x="126298" y="60490"/>
                  <a:pt x="120349" y="66439"/>
                  <a:pt x="113010" y="66439"/>
                </a:cubicBezTo>
                <a:cubicBezTo>
                  <a:pt x="105671" y="66439"/>
                  <a:pt x="99722" y="60490"/>
                  <a:pt x="99722" y="53151"/>
                </a:cubicBezTo>
                <a:close/>
                <a:moveTo>
                  <a:pt x="179450" y="79727"/>
                </a:moveTo>
                <a:cubicBezTo>
                  <a:pt x="179450" y="72389"/>
                  <a:pt x="185399" y="66439"/>
                  <a:pt x="192738" y="66439"/>
                </a:cubicBezTo>
                <a:cubicBezTo>
                  <a:pt x="200076" y="66439"/>
                  <a:pt x="206026" y="72389"/>
                  <a:pt x="206026" y="79727"/>
                </a:cubicBezTo>
                <a:cubicBezTo>
                  <a:pt x="206026" y="87066"/>
                  <a:pt x="200076" y="93015"/>
                  <a:pt x="192738" y="93015"/>
                </a:cubicBezTo>
                <a:cubicBezTo>
                  <a:pt x="185399" y="93015"/>
                  <a:pt x="179450" y="87066"/>
                  <a:pt x="179450" y="79727"/>
                </a:cubicBezTo>
                <a:close/>
                <a:moveTo>
                  <a:pt x="225958" y="132879"/>
                </a:moveTo>
                <a:cubicBezTo>
                  <a:pt x="225958" y="125540"/>
                  <a:pt x="231907" y="119591"/>
                  <a:pt x="239246" y="119591"/>
                </a:cubicBezTo>
                <a:cubicBezTo>
                  <a:pt x="246584" y="119591"/>
                  <a:pt x="252533" y="125540"/>
                  <a:pt x="252533" y="132879"/>
                </a:cubicBezTo>
                <a:cubicBezTo>
                  <a:pt x="252533" y="140218"/>
                  <a:pt x="246584" y="146167"/>
                  <a:pt x="239246" y="146167"/>
                </a:cubicBezTo>
                <a:cubicBezTo>
                  <a:pt x="231907" y="146167"/>
                  <a:pt x="225958" y="140218"/>
                  <a:pt x="225958" y="132879"/>
                </a:cubicBezTo>
                <a:close/>
                <a:moveTo>
                  <a:pt x="179450" y="179387"/>
                </a:moveTo>
                <a:cubicBezTo>
                  <a:pt x="179450" y="172048"/>
                  <a:pt x="185399" y="166099"/>
                  <a:pt x="192738" y="166099"/>
                </a:cubicBezTo>
                <a:cubicBezTo>
                  <a:pt x="200076" y="166099"/>
                  <a:pt x="206026" y="172048"/>
                  <a:pt x="206026" y="179387"/>
                </a:cubicBezTo>
                <a:cubicBezTo>
                  <a:pt x="206026" y="186726"/>
                  <a:pt x="200076" y="192675"/>
                  <a:pt x="192738" y="192675"/>
                </a:cubicBezTo>
                <a:cubicBezTo>
                  <a:pt x="185399" y="192675"/>
                  <a:pt x="179450" y="186726"/>
                  <a:pt x="179450" y="179387"/>
                </a:cubicBezTo>
                <a:close/>
                <a:moveTo>
                  <a:pt x="93078" y="106303"/>
                </a:moveTo>
                <a:cubicBezTo>
                  <a:pt x="93078" y="98964"/>
                  <a:pt x="99027" y="93015"/>
                  <a:pt x="106366" y="93015"/>
                </a:cubicBezTo>
                <a:cubicBezTo>
                  <a:pt x="113705" y="93015"/>
                  <a:pt x="119654" y="98964"/>
                  <a:pt x="119654" y="106303"/>
                </a:cubicBezTo>
                <a:cubicBezTo>
                  <a:pt x="119654" y="113642"/>
                  <a:pt x="113705" y="119591"/>
                  <a:pt x="106366" y="119591"/>
                </a:cubicBezTo>
                <a:cubicBezTo>
                  <a:pt x="99027" y="119591"/>
                  <a:pt x="93078" y="113642"/>
                  <a:pt x="93078" y="106303"/>
                </a:cubicBezTo>
                <a:close/>
                <a:moveTo>
                  <a:pt x="79790" y="166099"/>
                </a:moveTo>
                <a:cubicBezTo>
                  <a:pt x="79790" y="158760"/>
                  <a:pt x="85739" y="152811"/>
                  <a:pt x="93078" y="152811"/>
                </a:cubicBezTo>
                <a:cubicBezTo>
                  <a:pt x="100417" y="152811"/>
                  <a:pt x="106366" y="158760"/>
                  <a:pt x="106366" y="166099"/>
                </a:cubicBezTo>
                <a:cubicBezTo>
                  <a:pt x="106366" y="173438"/>
                  <a:pt x="100417" y="179387"/>
                  <a:pt x="93078" y="179387"/>
                </a:cubicBezTo>
                <a:cubicBezTo>
                  <a:pt x="85739" y="179387"/>
                  <a:pt x="79790" y="173438"/>
                  <a:pt x="79790" y="166099"/>
                </a:cubicBezTo>
                <a:close/>
                <a:moveTo>
                  <a:pt x="305685" y="152811"/>
                </a:moveTo>
                <a:cubicBezTo>
                  <a:pt x="305739" y="134114"/>
                  <a:pt x="296072" y="116732"/>
                  <a:pt x="280159" y="106914"/>
                </a:cubicBezTo>
                <a:cubicBezTo>
                  <a:pt x="281060" y="102991"/>
                  <a:pt x="281528" y="98981"/>
                  <a:pt x="281554" y="94955"/>
                </a:cubicBezTo>
                <a:cubicBezTo>
                  <a:pt x="281821" y="67325"/>
                  <a:pt x="260791" y="44137"/>
                  <a:pt x="233266" y="41710"/>
                </a:cubicBezTo>
                <a:cubicBezTo>
                  <a:pt x="233540" y="30830"/>
                  <a:pt x="229444" y="20294"/>
                  <a:pt x="221893" y="12455"/>
                </a:cubicBezTo>
                <a:cubicBezTo>
                  <a:pt x="214343" y="4617"/>
                  <a:pt x="203966" y="131"/>
                  <a:pt x="193083" y="0"/>
                </a:cubicBezTo>
                <a:cubicBezTo>
                  <a:pt x="175877" y="985"/>
                  <a:pt x="160524" y="11132"/>
                  <a:pt x="152874" y="26575"/>
                </a:cubicBezTo>
                <a:cubicBezTo>
                  <a:pt x="145224" y="11132"/>
                  <a:pt x="129871" y="985"/>
                  <a:pt x="112664" y="0"/>
                </a:cubicBezTo>
                <a:cubicBezTo>
                  <a:pt x="101782" y="131"/>
                  <a:pt x="91405" y="4617"/>
                  <a:pt x="83854" y="12455"/>
                </a:cubicBezTo>
                <a:cubicBezTo>
                  <a:pt x="76303" y="20294"/>
                  <a:pt x="72207" y="30830"/>
                  <a:pt x="72482" y="41710"/>
                </a:cubicBezTo>
                <a:cubicBezTo>
                  <a:pt x="44946" y="44137"/>
                  <a:pt x="23913" y="67341"/>
                  <a:pt x="24193" y="94982"/>
                </a:cubicBezTo>
                <a:cubicBezTo>
                  <a:pt x="24198" y="99005"/>
                  <a:pt x="24644" y="103015"/>
                  <a:pt x="25522" y="106941"/>
                </a:cubicBezTo>
                <a:cubicBezTo>
                  <a:pt x="9651" y="116798"/>
                  <a:pt x="0" y="134155"/>
                  <a:pt x="0" y="152838"/>
                </a:cubicBezTo>
                <a:cubicBezTo>
                  <a:pt x="0" y="171520"/>
                  <a:pt x="9651" y="188877"/>
                  <a:pt x="25522" y="198734"/>
                </a:cubicBezTo>
                <a:cubicBezTo>
                  <a:pt x="24644" y="202660"/>
                  <a:pt x="24198" y="206671"/>
                  <a:pt x="24193" y="210693"/>
                </a:cubicBezTo>
                <a:cubicBezTo>
                  <a:pt x="23941" y="238314"/>
                  <a:pt x="44967" y="261486"/>
                  <a:pt x="72482" y="263912"/>
                </a:cubicBezTo>
                <a:cubicBezTo>
                  <a:pt x="72207" y="274792"/>
                  <a:pt x="76303" y="285329"/>
                  <a:pt x="83854" y="293167"/>
                </a:cubicBezTo>
                <a:cubicBezTo>
                  <a:pt x="91405" y="301005"/>
                  <a:pt x="101782" y="305491"/>
                  <a:pt x="112664" y="305623"/>
                </a:cubicBezTo>
                <a:cubicBezTo>
                  <a:pt x="128532" y="306007"/>
                  <a:pt x="143572" y="298552"/>
                  <a:pt x="152874" y="285691"/>
                </a:cubicBezTo>
                <a:cubicBezTo>
                  <a:pt x="162176" y="298552"/>
                  <a:pt x="177215" y="306007"/>
                  <a:pt x="193083" y="305623"/>
                </a:cubicBezTo>
                <a:cubicBezTo>
                  <a:pt x="203966" y="305491"/>
                  <a:pt x="214343" y="301005"/>
                  <a:pt x="221893" y="293167"/>
                </a:cubicBezTo>
                <a:cubicBezTo>
                  <a:pt x="229444" y="285329"/>
                  <a:pt x="233540" y="274792"/>
                  <a:pt x="233266" y="263912"/>
                </a:cubicBezTo>
                <a:cubicBezTo>
                  <a:pt x="260801" y="261485"/>
                  <a:pt x="281835" y="238281"/>
                  <a:pt x="281554" y="210640"/>
                </a:cubicBezTo>
                <a:cubicBezTo>
                  <a:pt x="281528" y="206615"/>
                  <a:pt x="281060" y="202605"/>
                  <a:pt x="280159" y="198681"/>
                </a:cubicBezTo>
                <a:cubicBezTo>
                  <a:pt x="296063" y="188868"/>
                  <a:pt x="305729" y="171499"/>
                  <a:pt x="305685" y="152811"/>
                </a:cubicBezTo>
                <a:close/>
                <a:moveTo>
                  <a:pt x="152874" y="179387"/>
                </a:moveTo>
                <a:lnTo>
                  <a:pt x="152874" y="26575"/>
                </a:lnTo>
                <a:moveTo>
                  <a:pt x="152874" y="285691"/>
                </a:moveTo>
                <a:lnTo>
                  <a:pt x="152874" y="231981"/>
                </a:lnTo>
                <a:moveTo>
                  <a:pt x="274764" y="68605"/>
                </a:moveTo>
                <a:lnTo>
                  <a:pt x="237917" y="87049"/>
                </a:lnTo>
                <a:cubicBezTo>
                  <a:pt x="227152" y="92438"/>
                  <a:pt x="214505" y="92566"/>
                  <a:pt x="203634" y="87394"/>
                </a:cubicBezTo>
                <a:moveTo>
                  <a:pt x="225958" y="132879"/>
                </a:moveTo>
                <a:cubicBezTo>
                  <a:pt x="209516" y="136819"/>
                  <a:pt x="196678" y="149657"/>
                  <a:pt x="192738" y="166099"/>
                </a:cubicBezTo>
                <a:moveTo>
                  <a:pt x="233266" y="263912"/>
                </a:moveTo>
                <a:cubicBezTo>
                  <a:pt x="229598" y="251142"/>
                  <a:pt x="223340" y="241322"/>
                  <a:pt x="212670" y="239183"/>
                </a:cubicBezTo>
                <a:moveTo>
                  <a:pt x="93078" y="225895"/>
                </a:moveTo>
                <a:cubicBezTo>
                  <a:pt x="93078" y="218556"/>
                  <a:pt x="99027" y="212607"/>
                  <a:pt x="106366" y="212607"/>
                </a:cubicBezTo>
                <a:cubicBezTo>
                  <a:pt x="113705" y="212607"/>
                  <a:pt x="119654" y="218556"/>
                  <a:pt x="119654" y="225895"/>
                </a:cubicBezTo>
                <a:cubicBezTo>
                  <a:pt x="119654" y="233234"/>
                  <a:pt x="113705" y="239183"/>
                  <a:pt x="106366" y="239183"/>
                </a:cubicBezTo>
                <a:cubicBezTo>
                  <a:pt x="99027" y="239183"/>
                  <a:pt x="93078" y="233234"/>
                  <a:pt x="93078" y="225895"/>
                </a:cubicBezTo>
                <a:close/>
                <a:moveTo>
                  <a:pt x="186094" y="239183"/>
                </a:moveTo>
                <a:cubicBezTo>
                  <a:pt x="186094" y="231844"/>
                  <a:pt x="192043" y="225895"/>
                  <a:pt x="199382" y="225895"/>
                </a:cubicBezTo>
                <a:cubicBezTo>
                  <a:pt x="206720" y="225895"/>
                  <a:pt x="212670" y="231844"/>
                  <a:pt x="212670" y="239183"/>
                </a:cubicBezTo>
                <a:cubicBezTo>
                  <a:pt x="212670" y="246522"/>
                  <a:pt x="206720" y="252471"/>
                  <a:pt x="199382" y="252471"/>
                </a:cubicBezTo>
                <a:cubicBezTo>
                  <a:pt x="192043" y="252471"/>
                  <a:pt x="186094" y="246522"/>
                  <a:pt x="186094" y="239183"/>
                </a:cubicBezTo>
                <a:close/>
              </a:path>
            </a:pathLst>
          </a:custGeom>
          <a:noFill/>
          <a:ln w="9965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ounded Rectangle 27"/>
          <p:cNvSpPr/>
          <p:nvPr/>
        </p:nvSpPr>
        <p:spPr>
          <a:xfrm>
            <a:off x="2352910" y="1901824"/>
            <a:ext cx="292335" cy="239183"/>
          </a:xfrm>
          <a:custGeom>
            <a:avLst/>
            <a:gdLst/>
            <a:ahLst/>
            <a:cxnLst/>
            <a:rect l="0" t="0" r="0" b="0"/>
            <a:pathLst>
              <a:path w="292335" h="239183">
                <a:moveTo>
                  <a:pt x="13287" y="0"/>
                </a:moveTo>
                <a:lnTo>
                  <a:pt x="279047" y="0"/>
                </a:lnTo>
                <a:cubicBezTo>
                  <a:pt x="279047" y="0"/>
                  <a:pt x="292335" y="0"/>
                  <a:pt x="292335" y="13287"/>
                </a:cubicBezTo>
                <a:lnTo>
                  <a:pt x="292335" y="225895"/>
                </a:lnTo>
                <a:cubicBezTo>
                  <a:pt x="292335" y="225895"/>
                  <a:pt x="292335" y="239183"/>
                  <a:pt x="279047" y="239183"/>
                </a:cubicBezTo>
                <a:lnTo>
                  <a:pt x="13287" y="239183"/>
                </a:lnTo>
                <a:cubicBezTo>
                  <a:pt x="13287" y="239183"/>
                  <a:pt x="0" y="239183"/>
                  <a:pt x="0" y="225895"/>
                </a:cubicBezTo>
                <a:lnTo>
                  <a:pt x="0" y="13287"/>
                </a:lnTo>
                <a:cubicBezTo>
                  <a:pt x="0" y="13287"/>
                  <a:pt x="0" y="0"/>
                  <a:pt x="13287" y="0"/>
                </a:cubicBezTo>
                <a:moveTo>
                  <a:pt x="39863" y="79727"/>
                </a:moveTo>
                <a:lnTo>
                  <a:pt x="39863" y="53151"/>
                </a:lnTo>
                <a:cubicBezTo>
                  <a:pt x="39863" y="45813"/>
                  <a:pt x="45813" y="39863"/>
                  <a:pt x="53151" y="39863"/>
                </a:cubicBezTo>
                <a:lnTo>
                  <a:pt x="79727" y="39863"/>
                </a:lnTo>
                <a:moveTo>
                  <a:pt x="212607" y="39863"/>
                </a:moveTo>
                <a:lnTo>
                  <a:pt x="239183" y="39863"/>
                </a:lnTo>
                <a:cubicBezTo>
                  <a:pt x="246522" y="39863"/>
                  <a:pt x="252471" y="45813"/>
                  <a:pt x="252471" y="53151"/>
                </a:cubicBezTo>
                <a:lnTo>
                  <a:pt x="252471" y="79727"/>
                </a:lnTo>
                <a:moveTo>
                  <a:pt x="39863" y="159455"/>
                </a:moveTo>
                <a:lnTo>
                  <a:pt x="39863" y="186031"/>
                </a:lnTo>
                <a:cubicBezTo>
                  <a:pt x="39863" y="193370"/>
                  <a:pt x="45813" y="199319"/>
                  <a:pt x="53151" y="199319"/>
                </a:cubicBezTo>
                <a:lnTo>
                  <a:pt x="79727" y="199319"/>
                </a:lnTo>
                <a:moveTo>
                  <a:pt x="212607" y="199319"/>
                </a:moveTo>
                <a:lnTo>
                  <a:pt x="239183" y="199319"/>
                </a:lnTo>
                <a:cubicBezTo>
                  <a:pt x="246522" y="199319"/>
                  <a:pt x="252471" y="193370"/>
                  <a:pt x="252471" y="186031"/>
                </a:cubicBezTo>
                <a:lnTo>
                  <a:pt x="252471" y="159455"/>
                </a:lnTo>
                <a:moveTo>
                  <a:pt x="112947" y="119591"/>
                </a:moveTo>
                <a:cubicBezTo>
                  <a:pt x="112947" y="101244"/>
                  <a:pt x="127820" y="86371"/>
                  <a:pt x="146167" y="86371"/>
                </a:cubicBezTo>
                <a:cubicBezTo>
                  <a:pt x="164514" y="86371"/>
                  <a:pt x="179387" y="101244"/>
                  <a:pt x="179387" y="119591"/>
                </a:cubicBezTo>
                <a:cubicBezTo>
                  <a:pt x="179387" y="137938"/>
                  <a:pt x="164514" y="152811"/>
                  <a:pt x="146167" y="152811"/>
                </a:cubicBezTo>
                <a:cubicBezTo>
                  <a:pt x="127820" y="152811"/>
                  <a:pt x="112947" y="137938"/>
                  <a:pt x="112947" y="119591"/>
                </a:cubicBezTo>
                <a:moveTo>
                  <a:pt x="223569" y="113638"/>
                </a:moveTo>
                <a:cubicBezTo>
                  <a:pt x="214972" y="104257"/>
                  <a:pt x="183573" y="73083"/>
                  <a:pt x="146167" y="73083"/>
                </a:cubicBezTo>
                <a:cubicBezTo>
                  <a:pt x="108762" y="73083"/>
                  <a:pt x="77362" y="104257"/>
                  <a:pt x="68765" y="113638"/>
                </a:cubicBezTo>
                <a:cubicBezTo>
                  <a:pt x="65632" y="117009"/>
                  <a:pt x="65632" y="122227"/>
                  <a:pt x="68765" y="125597"/>
                </a:cubicBezTo>
                <a:cubicBezTo>
                  <a:pt x="77362" y="134925"/>
                  <a:pt x="108762" y="166099"/>
                  <a:pt x="146167" y="166099"/>
                </a:cubicBezTo>
                <a:cubicBezTo>
                  <a:pt x="183573" y="166099"/>
                  <a:pt x="214972" y="134925"/>
                  <a:pt x="223569" y="125544"/>
                </a:cubicBezTo>
                <a:cubicBezTo>
                  <a:pt x="226702" y="122173"/>
                  <a:pt x="226702" y="116956"/>
                  <a:pt x="223569" y="113585"/>
                </a:cubicBezTo>
                <a:close/>
              </a:path>
            </a:pathLst>
          </a:custGeom>
          <a:noFill/>
          <a:ln w="9965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2461568" y="2579522"/>
            <a:ext cx="75009" cy="15945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2F2F33"/>
                </a:solidFill>
                <a:latin typeface="Roboto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92584" y="2579522"/>
            <a:ext cx="75009" cy="15945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2F2F33"/>
                </a:solidFill>
                <a:latin typeface="Roboto"/>
              </a:rPr>
              <a:t>1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837039" y="2579548"/>
            <a:ext cx="1286475" cy="478306"/>
            <a:chOff x="2837039" y="2579548"/>
            <a:chExt cx="1286475" cy="478306"/>
          </a:xfrm>
        </p:grpSpPr>
        <p:sp>
          <p:nvSpPr>
            <p:cNvPr id="31" name="TextBox 30"/>
            <p:cNvSpPr txBox="1"/>
            <p:nvPr/>
          </p:nvSpPr>
          <p:spPr>
            <a:xfrm>
              <a:off x="2837039" y="2579548"/>
              <a:ext cx="1286475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Manually find Reels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837039" y="2738996"/>
              <a:ext cx="1286475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already working in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837039" y="2898444"/>
              <a:ext cx="1286475" cy="1594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your niche.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468055" y="2579548"/>
            <a:ext cx="1162173" cy="478306"/>
            <a:chOff x="5468055" y="2579548"/>
            <a:chExt cx="1162173" cy="478306"/>
          </a:xfrm>
        </p:grpSpPr>
        <p:sp>
          <p:nvSpPr>
            <p:cNvPr id="35" name="TextBox 34"/>
            <p:cNvSpPr txBox="1"/>
            <p:nvPr/>
          </p:nvSpPr>
          <p:spPr>
            <a:xfrm>
              <a:off x="5468055" y="2579548"/>
              <a:ext cx="1162173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Identify recurring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468055" y="2738996"/>
              <a:ext cx="1162173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topics, questions,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468055" y="2898444"/>
              <a:ext cx="1162173" cy="1594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and patterns.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2837039" y="3137638"/>
            <a:ext cx="1322784" cy="239133"/>
            <a:chOff x="2837039" y="3137638"/>
            <a:chExt cx="1322784" cy="239133"/>
          </a:xfrm>
        </p:grpSpPr>
        <p:sp>
          <p:nvSpPr>
            <p:cNvPr id="39" name="TextBox 38"/>
            <p:cNvSpPr txBox="1"/>
            <p:nvPr/>
          </p:nvSpPr>
          <p:spPr>
            <a:xfrm>
              <a:off x="2837039" y="3137638"/>
              <a:ext cx="1322784" cy="11953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Direct observation of existing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837039" y="3257176"/>
              <a:ext cx="1322784" cy="1195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successful content.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468055" y="3137638"/>
            <a:ext cx="1303372" cy="239133"/>
            <a:chOff x="5468055" y="3137638"/>
            <a:chExt cx="1303372" cy="239133"/>
          </a:xfrm>
        </p:grpSpPr>
        <p:sp>
          <p:nvSpPr>
            <p:cNvPr id="42" name="TextBox 41"/>
            <p:cNvSpPr txBox="1"/>
            <p:nvPr/>
          </p:nvSpPr>
          <p:spPr>
            <a:xfrm>
              <a:off x="5468055" y="3137638"/>
              <a:ext cx="1303372" cy="11953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Automated extraction of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468055" y="3257176"/>
              <a:ext cx="1303372" cy="1195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trends and audience insights.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93477" y="371475"/>
            <a:ext cx="7757045" cy="800100"/>
            <a:chOff x="693477" y="371475"/>
            <a:chExt cx="7757045" cy="800100"/>
          </a:xfrm>
        </p:grpSpPr>
        <p:sp>
          <p:nvSpPr>
            <p:cNvPr id="45" name="TextBox 44"/>
            <p:cNvSpPr txBox="1"/>
            <p:nvPr/>
          </p:nvSpPr>
          <p:spPr>
            <a:xfrm>
              <a:off x="693477" y="371475"/>
              <a:ext cx="775704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3100" b="1">
                  <a:solidFill>
                    <a:srgbClr val="2F2F33"/>
                  </a:solidFill>
                  <a:latin typeface="STIX Two Text"/>
                </a:rPr>
                <a:t>Which audience research method should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93477" y="771525"/>
              <a:ext cx="7757045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3100" b="1">
                  <a:solidFill>
                    <a:srgbClr val="2F2F33"/>
                  </a:solidFill>
                  <a:latin typeface="STIX Two Text"/>
                </a:rPr>
                <a:t>you prioritize?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2461568" y="3536250"/>
            <a:ext cx="75009" cy="15945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2F2F33"/>
                </a:solidFill>
                <a:latin typeface="Roboto"/>
              </a:rPr>
              <a:t>2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092584" y="3536250"/>
            <a:ext cx="75009" cy="15945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2F2F33"/>
                </a:solidFill>
                <a:latin typeface="Roboto"/>
              </a:rPr>
              <a:t>2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2837039" y="3536291"/>
            <a:ext cx="1288970" cy="637726"/>
            <a:chOff x="2837039" y="3536291"/>
            <a:chExt cx="1288970" cy="637726"/>
          </a:xfrm>
        </p:grpSpPr>
        <p:sp>
          <p:nvSpPr>
            <p:cNvPr id="50" name="TextBox 49"/>
            <p:cNvSpPr txBox="1"/>
            <p:nvPr/>
          </p:nvSpPr>
          <p:spPr>
            <a:xfrm>
              <a:off x="2837039" y="3536291"/>
              <a:ext cx="1288970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Requires active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837039" y="3695739"/>
              <a:ext cx="1288970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browsing to identify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837039" y="3855187"/>
              <a:ext cx="1288970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what is currently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837039" y="4014636"/>
              <a:ext cx="1288970" cy="159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working.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5468055" y="3536291"/>
            <a:ext cx="1184548" cy="637726"/>
            <a:chOff x="5468055" y="3536291"/>
            <a:chExt cx="1184548" cy="637726"/>
          </a:xfrm>
        </p:grpSpPr>
        <p:sp>
          <p:nvSpPr>
            <p:cNvPr id="55" name="TextBox 54"/>
            <p:cNvSpPr txBox="1"/>
            <p:nvPr/>
          </p:nvSpPr>
          <p:spPr>
            <a:xfrm>
              <a:off x="5468055" y="3536291"/>
              <a:ext cx="1184548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Leverages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468055" y="3695739"/>
              <a:ext cx="1184548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intelligence to syn-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468055" y="3855187"/>
              <a:ext cx="1184548" cy="1594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thesize data from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468055" y="4014636"/>
              <a:ext cx="1184548" cy="1593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000" b="1">
                  <a:solidFill>
                    <a:srgbClr val="DD7758"/>
                  </a:solidFill>
                  <a:latin typeface="STIX Two Text"/>
                </a:rPr>
                <a:t>multiple sources.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2837039" y="4253821"/>
            <a:ext cx="1236821" cy="239133"/>
            <a:chOff x="2837039" y="4253821"/>
            <a:chExt cx="1236821" cy="239133"/>
          </a:xfrm>
        </p:grpSpPr>
        <p:sp>
          <p:nvSpPr>
            <p:cNvPr id="60" name="TextBox 59"/>
            <p:cNvSpPr txBox="1"/>
            <p:nvPr/>
          </p:nvSpPr>
          <p:spPr>
            <a:xfrm>
              <a:off x="2837039" y="4253821"/>
              <a:ext cx="1236821" cy="11953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Relies on subjective human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37039" y="4373359"/>
              <a:ext cx="1236821" cy="1195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curation and trend spotting.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468055" y="4253853"/>
            <a:ext cx="1304686" cy="358672"/>
            <a:chOff x="5468055" y="4253853"/>
            <a:chExt cx="1304686" cy="358672"/>
          </a:xfrm>
        </p:grpSpPr>
        <p:sp>
          <p:nvSpPr>
            <p:cNvPr id="63" name="TextBox 62"/>
            <p:cNvSpPr txBox="1"/>
            <p:nvPr/>
          </p:nvSpPr>
          <p:spPr>
            <a:xfrm>
              <a:off x="5468055" y="4253853"/>
              <a:ext cx="1304686" cy="11953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Focuses on objective pattern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468055" y="4373391"/>
              <a:ext cx="1304686" cy="11953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recognition and deep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468055" y="4492930"/>
              <a:ext cx="1304686" cy="11959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analysis.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2837039" y="1782224"/>
            <a:ext cx="1128836" cy="478382"/>
            <a:chOff x="2837039" y="1782224"/>
            <a:chExt cx="1128836" cy="478382"/>
          </a:xfrm>
        </p:grpSpPr>
        <p:sp>
          <p:nvSpPr>
            <p:cNvPr id="67" name="TextBox 66"/>
            <p:cNvSpPr txBox="1"/>
            <p:nvPr/>
          </p:nvSpPr>
          <p:spPr>
            <a:xfrm>
              <a:off x="2837039" y="1782224"/>
              <a:ext cx="1128836" cy="23917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1">
                  <a:solidFill>
                    <a:srgbClr val="DD7758"/>
                  </a:solidFill>
                  <a:latin typeface="STIX Two Text"/>
                </a:rPr>
                <a:t>Manual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2837039" y="2021396"/>
              <a:ext cx="1128836" cy="2392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1">
                  <a:solidFill>
                    <a:srgbClr val="DD7758"/>
                  </a:solidFill>
                  <a:latin typeface="STIX Two Text"/>
                </a:rPr>
                <a:t>Observation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49247" y="2480425"/>
            <a:ext cx="5645505" cy="9525"/>
          </a:xfrm>
          <a:custGeom>
            <a:avLst/>
            <a:gdLst/>
            <a:ahLst/>
            <a:cxnLst/>
            <a:rect l="0" t="0" r="0" b="0"/>
            <a:pathLst>
              <a:path w="5645505" h="9525">
                <a:moveTo>
                  <a:pt x="0" y="0"/>
                </a:moveTo>
                <a:lnTo>
                  <a:pt x="310838" y="0"/>
                </a:lnTo>
                <a:moveTo>
                  <a:pt x="5645505" y="0"/>
                </a:moveTo>
                <a:lnTo>
                  <a:pt x="5242255" y="0"/>
                </a:lnTo>
                <a:moveTo>
                  <a:pt x="5149844" y="0"/>
                </a:moveTo>
                <a:lnTo>
                  <a:pt x="3629254" y="0"/>
                </a:lnTo>
                <a:moveTo>
                  <a:pt x="3536842" y="0"/>
                </a:moveTo>
                <a:lnTo>
                  <a:pt x="2016252" y="0"/>
                </a:lnTo>
                <a:moveTo>
                  <a:pt x="403250" y="0"/>
                </a:moveTo>
                <a:lnTo>
                  <a:pt x="1923840" y="0"/>
                </a:lnTo>
              </a:path>
            </a:pathLst>
          </a:custGeom>
          <a:noFill/>
          <a:ln w="12601">
            <a:solidFill>
              <a:srgbClr val="D5DCD7"/>
            </a:solidFill>
            <a:prstDash val="dash"/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060085" y="2421619"/>
            <a:ext cx="4931416" cy="117614"/>
            <a:chOff x="2060085" y="2421619"/>
            <a:chExt cx="4931416" cy="117614"/>
          </a:xfrm>
        </p:grpSpPr>
        <p:sp>
          <p:nvSpPr>
            <p:cNvPr id="3" name="Rounded Rectangle 2"/>
            <p:cNvSpPr/>
            <p:nvPr/>
          </p:nvSpPr>
          <p:spPr>
            <a:xfrm>
              <a:off x="2060085" y="2421619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3673087" y="2421619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5286089" y="2421619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6899090" y="2421619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060085" y="2421618"/>
            <a:ext cx="4931416" cy="117614"/>
            <a:chOff x="2060085" y="2421618"/>
            <a:chExt cx="4931416" cy="117614"/>
          </a:xfrm>
        </p:grpSpPr>
        <p:sp>
          <p:nvSpPr>
            <p:cNvPr id="8" name="Rounded Rectangle 7"/>
            <p:cNvSpPr/>
            <p:nvPr/>
          </p:nvSpPr>
          <p:spPr>
            <a:xfrm>
              <a:off x="2060085" y="2421618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  <a:close/>
                </a:path>
              </a:pathLst>
            </a:custGeom>
            <a:noFill/>
            <a:ln w="126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673087" y="2421618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  <a:close/>
                </a:path>
              </a:pathLst>
            </a:custGeom>
            <a:noFill/>
            <a:ln w="126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286089" y="2421618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  <a:close/>
                </a:path>
              </a:pathLst>
            </a:custGeom>
            <a:noFill/>
            <a:ln w="126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899090" y="2421618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  <a:close/>
                </a:path>
              </a:pathLst>
            </a:custGeom>
            <a:noFill/>
            <a:ln w="126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90714" y="2539231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369646"/>
                </a:moveTo>
                <a:lnTo>
                  <a:pt x="649214" y="0"/>
                </a:lnTo>
                <a:lnTo>
                  <a:pt x="0" y="369646"/>
                </a:lnTo>
                <a:lnTo>
                  <a:pt x="0" y="1075334"/>
                </a:lnTo>
                <a:lnTo>
                  <a:pt x="649214" y="1444980"/>
                </a:lnTo>
                <a:lnTo>
                  <a:pt x="1310563" y="1075334"/>
                </a:lnTo>
                <a:lnTo>
                  <a:pt x="1310563" y="369646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690714" y="2539227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1075334"/>
                </a:moveTo>
                <a:lnTo>
                  <a:pt x="649214" y="1444980"/>
                </a:lnTo>
                <a:lnTo>
                  <a:pt x="0" y="1075334"/>
                </a:lnTo>
                <a:moveTo>
                  <a:pt x="0" y="369646"/>
                </a:moveTo>
                <a:lnTo>
                  <a:pt x="649214" y="0"/>
                </a:lnTo>
                <a:lnTo>
                  <a:pt x="1310563" y="369646"/>
                </a:lnTo>
                <a:moveTo>
                  <a:pt x="0" y="1075334"/>
                </a:moveTo>
                <a:lnTo>
                  <a:pt x="0" y="369646"/>
                </a:lnTo>
                <a:moveTo>
                  <a:pt x="1310563" y="369646"/>
                </a:moveTo>
                <a:lnTo>
                  <a:pt x="1310563" y="1075334"/>
                </a:lnTo>
              </a:path>
            </a:pathLst>
          </a:custGeom>
          <a:noFill/>
          <a:ln w="126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2303715" y="2539231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369646"/>
                </a:moveTo>
                <a:lnTo>
                  <a:pt x="649214" y="0"/>
                </a:lnTo>
                <a:lnTo>
                  <a:pt x="0" y="369646"/>
                </a:lnTo>
                <a:lnTo>
                  <a:pt x="0" y="1075334"/>
                </a:lnTo>
                <a:lnTo>
                  <a:pt x="649214" y="1444980"/>
                </a:lnTo>
                <a:lnTo>
                  <a:pt x="1310563" y="1075334"/>
                </a:lnTo>
                <a:lnTo>
                  <a:pt x="1310563" y="369646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2303715" y="2539227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1075334"/>
                </a:moveTo>
                <a:lnTo>
                  <a:pt x="649214" y="1444980"/>
                </a:lnTo>
                <a:lnTo>
                  <a:pt x="0" y="1075334"/>
                </a:lnTo>
                <a:moveTo>
                  <a:pt x="0" y="369646"/>
                </a:moveTo>
                <a:lnTo>
                  <a:pt x="649214" y="0"/>
                </a:lnTo>
                <a:lnTo>
                  <a:pt x="1310563" y="369646"/>
                </a:lnTo>
                <a:moveTo>
                  <a:pt x="0" y="1075334"/>
                </a:moveTo>
                <a:lnTo>
                  <a:pt x="0" y="369646"/>
                </a:lnTo>
                <a:moveTo>
                  <a:pt x="1310563" y="369646"/>
                </a:moveTo>
                <a:lnTo>
                  <a:pt x="1310563" y="1075334"/>
                </a:lnTo>
              </a:path>
            </a:pathLst>
          </a:custGeom>
          <a:noFill/>
          <a:ln w="126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3916717" y="2539231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369646"/>
                </a:moveTo>
                <a:lnTo>
                  <a:pt x="649214" y="0"/>
                </a:lnTo>
                <a:lnTo>
                  <a:pt x="0" y="369646"/>
                </a:lnTo>
                <a:lnTo>
                  <a:pt x="0" y="1075334"/>
                </a:lnTo>
                <a:lnTo>
                  <a:pt x="649214" y="1444980"/>
                </a:lnTo>
                <a:lnTo>
                  <a:pt x="1310563" y="1075334"/>
                </a:lnTo>
                <a:lnTo>
                  <a:pt x="1310563" y="369646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3916717" y="2539227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1075334"/>
                </a:moveTo>
                <a:lnTo>
                  <a:pt x="649214" y="1444980"/>
                </a:lnTo>
                <a:lnTo>
                  <a:pt x="0" y="1075334"/>
                </a:lnTo>
                <a:moveTo>
                  <a:pt x="0" y="369646"/>
                </a:moveTo>
                <a:lnTo>
                  <a:pt x="649214" y="0"/>
                </a:lnTo>
                <a:lnTo>
                  <a:pt x="1310563" y="369646"/>
                </a:lnTo>
                <a:moveTo>
                  <a:pt x="0" y="1075334"/>
                </a:moveTo>
                <a:lnTo>
                  <a:pt x="0" y="369646"/>
                </a:lnTo>
                <a:moveTo>
                  <a:pt x="1310563" y="369646"/>
                </a:moveTo>
                <a:lnTo>
                  <a:pt x="1310563" y="1075334"/>
                </a:lnTo>
              </a:path>
            </a:pathLst>
          </a:custGeom>
          <a:noFill/>
          <a:ln w="126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5529719" y="2539231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369646"/>
                </a:moveTo>
                <a:lnTo>
                  <a:pt x="649214" y="0"/>
                </a:lnTo>
                <a:lnTo>
                  <a:pt x="0" y="369646"/>
                </a:lnTo>
                <a:lnTo>
                  <a:pt x="0" y="1075334"/>
                </a:lnTo>
                <a:lnTo>
                  <a:pt x="649214" y="1444980"/>
                </a:lnTo>
                <a:lnTo>
                  <a:pt x="1310563" y="1075334"/>
                </a:lnTo>
                <a:lnTo>
                  <a:pt x="1310563" y="369646"/>
                </a:lnTo>
              </a:path>
            </a:pathLst>
          </a:custGeom>
          <a:solidFill>
            <a:srgbClr val="DD7758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ounded Rectangle 19"/>
          <p:cNvSpPr/>
          <p:nvPr/>
        </p:nvSpPr>
        <p:spPr>
          <a:xfrm>
            <a:off x="5529719" y="2539227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1075334"/>
                </a:moveTo>
                <a:lnTo>
                  <a:pt x="649214" y="1444980"/>
                </a:lnTo>
                <a:lnTo>
                  <a:pt x="0" y="1075334"/>
                </a:lnTo>
                <a:moveTo>
                  <a:pt x="0" y="369646"/>
                </a:moveTo>
                <a:lnTo>
                  <a:pt x="649214" y="0"/>
                </a:lnTo>
                <a:lnTo>
                  <a:pt x="1310563" y="369646"/>
                </a:lnTo>
                <a:moveTo>
                  <a:pt x="0" y="1075334"/>
                </a:moveTo>
                <a:lnTo>
                  <a:pt x="0" y="369646"/>
                </a:lnTo>
                <a:moveTo>
                  <a:pt x="1310563" y="369646"/>
                </a:moveTo>
                <a:lnTo>
                  <a:pt x="1310563" y="1075334"/>
                </a:lnTo>
              </a:path>
            </a:pathLst>
          </a:custGeom>
          <a:noFill/>
          <a:ln w="126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7142720" y="2539231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369646"/>
                </a:moveTo>
                <a:lnTo>
                  <a:pt x="649214" y="0"/>
                </a:lnTo>
                <a:lnTo>
                  <a:pt x="0" y="369646"/>
                </a:lnTo>
                <a:lnTo>
                  <a:pt x="0" y="1075334"/>
                </a:lnTo>
                <a:lnTo>
                  <a:pt x="649214" y="1444980"/>
                </a:lnTo>
                <a:lnTo>
                  <a:pt x="1310563" y="1075334"/>
                </a:lnTo>
                <a:lnTo>
                  <a:pt x="1310563" y="369646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ounded Rectangle 21"/>
          <p:cNvSpPr/>
          <p:nvPr/>
        </p:nvSpPr>
        <p:spPr>
          <a:xfrm>
            <a:off x="7142720" y="2539227"/>
            <a:ext cx="1310563" cy="1444980"/>
          </a:xfrm>
          <a:custGeom>
            <a:avLst/>
            <a:gdLst/>
            <a:ahLst/>
            <a:cxnLst/>
            <a:rect l="0" t="0" r="0" b="0"/>
            <a:pathLst>
              <a:path w="1310563" h="1444980">
                <a:moveTo>
                  <a:pt x="1310563" y="1075334"/>
                </a:moveTo>
                <a:lnTo>
                  <a:pt x="649214" y="1444980"/>
                </a:lnTo>
                <a:lnTo>
                  <a:pt x="0" y="1075334"/>
                </a:lnTo>
                <a:moveTo>
                  <a:pt x="0" y="369646"/>
                </a:moveTo>
                <a:lnTo>
                  <a:pt x="649214" y="0"/>
                </a:lnTo>
                <a:lnTo>
                  <a:pt x="1310563" y="369646"/>
                </a:lnTo>
                <a:moveTo>
                  <a:pt x="0" y="1075334"/>
                </a:moveTo>
                <a:lnTo>
                  <a:pt x="0" y="369646"/>
                </a:lnTo>
                <a:moveTo>
                  <a:pt x="1310563" y="369646"/>
                </a:moveTo>
                <a:lnTo>
                  <a:pt x="1310563" y="1075334"/>
                </a:lnTo>
              </a:path>
            </a:pathLst>
          </a:custGeom>
          <a:noFill/>
          <a:ln w="126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ounded Rectangle 22"/>
          <p:cNvSpPr/>
          <p:nvPr/>
        </p:nvSpPr>
        <p:spPr>
          <a:xfrm>
            <a:off x="1749247" y="4043018"/>
            <a:ext cx="5645505" cy="9525"/>
          </a:xfrm>
          <a:custGeom>
            <a:avLst/>
            <a:gdLst/>
            <a:ahLst/>
            <a:cxnLst/>
            <a:rect l="0" t="0" r="0" b="0"/>
            <a:pathLst>
              <a:path w="5645505" h="9525">
                <a:moveTo>
                  <a:pt x="0" y="0"/>
                </a:moveTo>
                <a:lnTo>
                  <a:pt x="310838" y="0"/>
                </a:lnTo>
                <a:moveTo>
                  <a:pt x="5645505" y="0"/>
                </a:moveTo>
                <a:lnTo>
                  <a:pt x="5242255" y="0"/>
                </a:lnTo>
                <a:moveTo>
                  <a:pt x="5149844" y="0"/>
                </a:moveTo>
                <a:lnTo>
                  <a:pt x="3629254" y="0"/>
                </a:lnTo>
                <a:moveTo>
                  <a:pt x="3536842" y="0"/>
                </a:moveTo>
                <a:lnTo>
                  <a:pt x="2016252" y="0"/>
                </a:lnTo>
                <a:moveTo>
                  <a:pt x="403250" y="0"/>
                </a:moveTo>
                <a:lnTo>
                  <a:pt x="1923840" y="0"/>
                </a:lnTo>
              </a:path>
            </a:pathLst>
          </a:custGeom>
          <a:noFill/>
          <a:ln w="12601">
            <a:solidFill>
              <a:srgbClr val="D5DCD7"/>
            </a:solidFill>
            <a:prstDash val="dash"/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8" name="Group 27"/>
          <p:cNvGrpSpPr/>
          <p:nvPr/>
        </p:nvGrpSpPr>
        <p:grpSpPr>
          <a:xfrm>
            <a:off x="2060085" y="3984212"/>
            <a:ext cx="4931416" cy="117614"/>
            <a:chOff x="2060085" y="3984212"/>
            <a:chExt cx="4931416" cy="117614"/>
          </a:xfrm>
        </p:grpSpPr>
        <p:sp>
          <p:nvSpPr>
            <p:cNvPr id="24" name="Rounded Rectangle 23"/>
            <p:cNvSpPr/>
            <p:nvPr/>
          </p:nvSpPr>
          <p:spPr>
            <a:xfrm>
              <a:off x="2060085" y="3984212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3673087" y="3984212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5286089" y="3984212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6899090" y="3984212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060085" y="3984211"/>
            <a:ext cx="4931416" cy="117614"/>
            <a:chOff x="2060085" y="3984211"/>
            <a:chExt cx="4931416" cy="117614"/>
          </a:xfrm>
        </p:grpSpPr>
        <p:sp>
          <p:nvSpPr>
            <p:cNvPr id="29" name="Rounded Rectangle 28"/>
            <p:cNvSpPr/>
            <p:nvPr/>
          </p:nvSpPr>
          <p:spPr>
            <a:xfrm>
              <a:off x="2060085" y="3984211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  <a:close/>
                </a:path>
              </a:pathLst>
            </a:custGeom>
            <a:noFill/>
            <a:ln w="126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3673087" y="3984211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  <a:close/>
                </a:path>
              </a:pathLst>
            </a:custGeom>
            <a:noFill/>
            <a:ln w="126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5286089" y="3984211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  <a:close/>
                </a:path>
              </a:pathLst>
            </a:custGeom>
            <a:noFill/>
            <a:ln w="126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6899090" y="3984211"/>
              <a:ext cx="92411" cy="117614"/>
            </a:xfrm>
            <a:custGeom>
              <a:avLst/>
              <a:gdLst/>
              <a:ahLst/>
              <a:cxnLst/>
              <a:rect l="0" t="0" r="0" b="0"/>
              <a:pathLst>
                <a:path w="92411" h="117614">
                  <a:moveTo>
                    <a:pt x="92411" y="58807"/>
                  </a:moveTo>
                  <a:lnTo>
                    <a:pt x="0" y="117614"/>
                  </a:lnTo>
                  <a:lnTo>
                    <a:pt x="0" y="0"/>
                  </a:lnTo>
                  <a:lnTo>
                    <a:pt x="92411" y="58807"/>
                  </a:lnTo>
                  <a:close/>
                </a:path>
              </a:pathLst>
            </a:custGeom>
            <a:noFill/>
            <a:ln w="126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788999" y="1900762"/>
            <a:ext cx="791994" cy="453636"/>
            <a:chOff x="5788999" y="1900762"/>
            <a:chExt cx="791994" cy="453636"/>
          </a:xfrm>
        </p:grpSpPr>
        <p:sp>
          <p:nvSpPr>
            <p:cNvPr id="34" name="TextBox 33"/>
            <p:cNvSpPr txBox="1"/>
            <p:nvPr/>
          </p:nvSpPr>
          <p:spPr>
            <a:xfrm>
              <a:off x="5788999" y="1900762"/>
              <a:ext cx="791994" cy="1511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Change topic,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788999" y="2051923"/>
              <a:ext cx="791994" cy="1512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examples,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788999" y="2203180"/>
              <a:ext cx="791994" cy="15121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perspective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439523" y="1976371"/>
            <a:ext cx="1038939" cy="302429"/>
            <a:chOff x="2439523" y="1976371"/>
            <a:chExt cx="1038939" cy="302429"/>
          </a:xfrm>
        </p:grpSpPr>
        <p:sp>
          <p:nvSpPr>
            <p:cNvPr id="38" name="TextBox 37"/>
            <p:cNvSpPr txBox="1"/>
            <p:nvPr/>
          </p:nvSpPr>
          <p:spPr>
            <a:xfrm>
              <a:off x="2439523" y="1976371"/>
              <a:ext cx="1038939" cy="1512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Extract the format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439523" y="2127629"/>
              <a:ext cx="1038939" cy="15117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and structure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56049" y="3060120"/>
            <a:ext cx="979884" cy="403201"/>
            <a:chOff x="856049" y="3060120"/>
            <a:chExt cx="979884" cy="403201"/>
          </a:xfrm>
        </p:grpSpPr>
        <p:sp>
          <p:nvSpPr>
            <p:cNvPr id="41" name="TextBox 40"/>
            <p:cNvSpPr txBox="1"/>
            <p:nvPr/>
          </p:nvSpPr>
          <p:spPr>
            <a:xfrm>
              <a:off x="856049" y="3060120"/>
              <a:ext cx="979884" cy="2016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1">
                  <a:solidFill>
                    <a:srgbClr val="2F2F33"/>
                  </a:solidFill>
                  <a:latin typeface="STIX Two Text"/>
                </a:rPr>
                <a:t>Saving Viral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56049" y="3261764"/>
              <a:ext cx="979884" cy="2015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1">
                  <a:solidFill>
                    <a:srgbClr val="2F2F33"/>
                  </a:solidFill>
                  <a:latin typeface="STIX Two Text"/>
                </a:rPr>
                <a:t>Reels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451191" y="3160904"/>
            <a:ext cx="1015603" cy="20162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200" b="1">
                <a:solidFill>
                  <a:srgbClr val="DD7758"/>
                </a:solidFill>
                <a:latin typeface="STIX Two Text"/>
              </a:rPr>
              <a:t>Transcribe It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4083786" y="3060120"/>
            <a:ext cx="976436" cy="403201"/>
            <a:chOff x="4083786" y="3060120"/>
            <a:chExt cx="976436" cy="403201"/>
          </a:xfrm>
        </p:grpSpPr>
        <p:sp>
          <p:nvSpPr>
            <p:cNvPr id="45" name="TextBox 44"/>
            <p:cNvSpPr txBox="1"/>
            <p:nvPr/>
          </p:nvSpPr>
          <p:spPr>
            <a:xfrm>
              <a:off x="4083786" y="3060120"/>
              <a:ext cx="976436" cy="2016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1">
                  <a:solidFill>
                    <a:srgbClr val="DD7758"/>
                  </a:solidFill>
                  <a:latin typeface="STIX Two Text"/>
                </a:rPr>
                <a:t>Understand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083786" y="3261764"/>
              <a:ext cx="976436" cy="2015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1">
                  <a:solidFill>
                    <a:srgbClr val="DD7758"/>
                  </a:solidFill>
                  <a:latin typeface="STIX Two Text"/>
                </a:rPr>
                <a:t>Structure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5654992" y="3060120"/>
            <a:ext cx="1060008" cy="403201"/>
            <a:chOff x="5654992" y="3060120"/>
            <a:chExt cx="1060008" cy="403201"/>
          </a:xfrm>
        </p:grpSpPr>
        <p:sp>
          <p:nvSpPr>
            <p:cNvPr id="48" name="TextBox 47"/>
            <p:cNvSpPr txBox="1"/>
            <p:nvPr/>
          </p:nvSpPr>
          <p:spPr>
            <a:xfrm>
              <a:off x="5654992" y="3060120"/>
              <a:ext cx="1060008" cy="2016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1">
                  <a:solidFill>
                    <a:srgbClr val="DD7758"/>
                  </a:solidFill>
                  <a:latin typeface="STIX Two Text"/>
                </a:rPr>
                <a:t>Make It Your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654992" y="3261764"/>
              <a:ext cx="1060008" cy="2015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1">
                  <a:solidFill>
                    <a:srgbClr val="DD7758"/>
                  </a:solidFill>
                  <a:latin typeface="STIX Two Text"/>
                </a:rPr>
                <a:t>Own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7271927" y="3060120"/>
            <a:ext cx="1052160" cy="403201"/>
            <a:chOff x="7271927" y="3060120"/>
            <a:chExt cx="1052160" cy="403201"/>
          </a:xfrm>
        </p:grpSpPr>
        <p:sp>
          <p:nvSpPr>
            <p:cNvPr id="51" name="TextBox 50"/>
            <p:cNvSpPr txBox="1"/>
            <p:nvPr/>
          </p:nvSpPr>
          <p:spPr>
            <a:xfrm>
              <a:off x="7271927" y="3060120"/>
              <a:ext cx="1052160" cy="2016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1">
                  <a:solidFill>
                    <a:srgbClr val="2F2F33"/>
                  </a:solidFill>
                  <a:latin typeface="STIX Two Text"/>
                </a:rPr>
                <a:t>Unique Viral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271927" y="3261764"/>
              <a:ext cx="1052160" cy="20155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200" b="1">
                  <a:solidFill>
                    <a:srgbClr val="2F2F33"/>
                  </a:solidFill>
                  <a:latin typeface="STIX Two Text"/>
                </a:rPr>
                <a:t>Reels</a:t>
              </a:r>
            </a:p>
          </p:txBody>
        </p:sp>
      </p:grpSp>
      <p:sp>
        <p:nvSpPr>
          <p:cNvPr id="54" name="TextBox 53"/>
          <p:cNvSpPr txBox="1"/>
          <p:nvPr/>
        </p:nvSpPr>
        <p:spPr>
          <a:xfrm>
            <a:off x="4173855" y="1000125"/>
            <a:ext cx="79629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500" b="0">
                <a:solidFill>
                  <a:srgbClr val="2F2F33"/>
                </a:solidFill>
                <a:latin typeface="STIX Two Text"/>
              </a:rPr>
              <a:t>Workflow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537220" y="371475"/>
            <a:ext cx="6069568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3100" b="1">
                <a:solidFill>
                  <a:srgbClr val="2F2F33"/>
                </a:solidFill>
                <a:latin typeface="STIX Two Text"/>
              </a:rPr>
              <a:t>FOUND A REEL THAT WORKS?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935391" y="4169047"/>
            <a:ext cx="996429" cy="302428"/>
            <a:chOff x="935391" y="4169047"/>
            <a:chExt cx="996429" cy="302428"/>
          </a:xfrm>
        </p:grpSpPr>
        <p:sp>
          <p:nvSpPr>
            <p:cNvPr id="56" name="TextBox 55"/>
            <p:cNvSpPr txBox="1"/>
            <p:nvPr/>
          </p:nvSpPr>
          <p:spPr>
            <a:xfrm>
              <a:off x="935391" y="4169047"/>
              <a:ext cx="996429" cy="1512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Not making them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935391" y="4320304"/>
              <a:ext cx="996429" cy="15117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your own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7222454" y="4169047"/>
            <a:ext cx="1151105" cy="302428"/>
            <a:chOff x="7222454" y="4169047"/>
            <a:chExt cx="1151105" cy="302428"/>
          </a:xfrm>
        </p:grpSpPr>
        <p:sp>
          <p:nvSpPr>
            <p:cNvPr id="59" name="TextBox 58"/>
            <p:cNvSpPr txBox="1"/>
            <p:nvPr/>
          </p:nvSpPr>
          <p:spPr>
            <a:xfrm>
              <a:off x="7222454" y="4169047"/>
              <a:ext cx="1151105" cy="1512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Your own brain, your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222454" y="4320304"/>
              <a:ext cx="1151105" cy="15117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own reel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4074023" y="1976371"/>
            <a:ext cx="995962" cy="302429"/>
            <a:chOff x="4074023" y="1976371"/>
            <a:chExt cx="995962" cy="302429"/>
          </a:xfrm>
        </p:grpSpPr>
        <p:sp>
          <p:nvSpPr>
            <p:cNvPr id="62" name="TextBox 61"/>
            <p:cNvSpPr txBox="1"/>
            <p:nvPr/>
          </p:nvSpPr>
          <p:spPr>
            <a:xfrm>
              <a:off x="4074023" y="1976371"/>
              <a:ext cx="995962" cy="1512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Analyze the reel's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074023" y="2127629"/>
              <a:ext cx="995962" cy="15117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flow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74491" y="3424218"/>
            <a:ext cx="1159525" cy="944594"/>
          </a:xfrm>
          <a:custGeom>
            <a:avLst/>
            <a:gdLst/>
            <a:ahLst/>
            <a:cxnLst/>
            <a:rect l="0" t="0" r="0" b="0"/>
            <a:pathLst>
              <a:path w="1159525" h="944594">
                <a:moveTo>
                  <a:pt x="0" y="76"/>
                </a:moveTo>
                <a:cubicBezTo>
                  <a:pt x="581" y="2000"/>
                  <a:pt x="1152" y="3924"/>
                  <a:pt x="1724" y="5838"/>
                </a:cubicBezTo>
                <a:cubicBezTo>
                  <a:pt x="45262" y="81019"/>
                  <a:pt x="287988" y="138274"/>
                  <a:pt x="579815" y="138274"/>
                </a:cubicBezTo>
                <a:cubicBezTo>
                  <a:pt x="873252" y="138274"/>
                  <a:pt x="1116644" y="80133"/>
                  <a:pt x="1158201" y="4343"/>
                </a:cubicBezTo>
                <a:lnTo>
                  <a:pt x="1159525" y="0"/>
                </a:lnTo>
                <a:cubicBezTo>
                  <a:pt x="1082868" y="254993"/>
                  <a:pt x="1025642" y="526599"/>
                  <a:pt x="985485" y="810186"/>
                </a:cubicBezTo>
                <a:cubicBezTo>
                  <a:pt x="985485" y="884415"/>
                  <a:pt x="803833" y="944594"/>
                  <a:pt x="579748" y="944594"/>
                </a:cubicBezTo>
                <a:cubicBezTo>
                  <a:pt x="355673" y="944594"/>
                  <a:pt x="174012" y="884415"/>
                  <a:pt x="174012" y="810186"/>
                </a:cubicBezTo>
                <a:cubicBezTo>
                  <a:pt x="134169" y="528761"/>
                  <a:pt x="77504" y="259137"/>
                  <a:pt x="1724" y="5838"/>
                </a:cubicBezTo>
                <a:cubicBezTo>
                  <a:pt x="1714" y="5810"/>
                  <a:pt x="1695" y="5781"/>
                  <a:pt x="1676" y="5753"/>
                </a:cubicBezTo>
                <a:lnTo>
                  <a:pt x="0" y="76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1774491" y="3424218"/>
            <a:ext cx="1159525" cy="944596"/>
          </a:xfrm>
          <a:custGeom>
            <a:avLst/>
            <a:gdLst/>
            <a:ahLst/>
            <a:cxnLst/>
            <a:rect l="0" t="0" r="0" b="0"/>
            <a:pathLst>
              <a:path w="1159525" h="944596">
                <a:moveTo>
                  <a:pt x="0" y="79"/>
                </a:moveTo>
                <a:cubicBezTo>
                  <a:pt x="576" y="1999"/>
                  <a:pt x="1153" y="3920"/>
                  <a:pt x="1728" y="5842"/>
                </a:cubicBezTo>
                <a:cubicBezTo>
                  <a:pt x="45262" y="81016"/>
                  <a:pt x="287987" y="138278"/>
                  <a:pt x="579811" y="138278"/>
                </a:cubicBezTo>
                <a:cubicBezTo>
                  <a:pt x="873252" y="138278"/>
                  <a:pt x="1116639" y="80130"/>
                  <a:pt x="1158201" y="4345"/>
                </a:cubicBezTo>
                <a:lnTo>
                  <a:pt x="1159525" y="0"/>
                </a:lnTo>
                <a:cubicBezTo>
                  <a:pt x="1082865" y="254992"/>
                  <a:pt x="1025638" y="526596"/>
                  <a:pt x="985486" y="810187"/>
                </a:cubicBezTo>
                <a:cubicBezTo>
                  <a:pt x="985486" y="884419"/>
                  <a:pt x="803832" y="944596"/>
                  <a:pt x="579750" y="944596"/>
                </a:cubicBezTo>
                <a:cubicBezTo>
                  <a:pt x="355669" y="944596"/>
                  <a:pt x="174015" y="884419"/>
                  <a:pt x="174015" y="810187"/>
                </a:cubicBezTo>
                <a:cubicBezTo>
                  <a:pt x="134168" y="528761"/>
                  <a:pt x="77508" y="259139"/>
                  <a:pt x="1728" y="5842"/>
                </a:cubicBezTo>
                <a:cubicBezTo>
                  <a:pt x="1711" y="5813"/>
                  <a:pt x="1693" y="5782"/>
                  <a:pt x="1676" y="5752"/>
                </a:cubicBezTo>
                <a:lnTo>
                  <a:pt x="0" y="79"/>
                </a:lnTo>
                <a:close/>
              </a:path>
            </a:pathLst>
          </a:custGeom>
          <a:noFill/>
          <a:ln w="168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6" name="Group 5"/>
          <p:cNvGrpSpPr/>
          <p:nvPr/>
        </p:nvGrpSpPr>
        <p:grpSpPr>
          <a:xfrm>
            <a:off x="2856846" y="3790213"/>
            <a:ext cx="1513523" cy="81915"/>
            <a:chOff x="2856846" y="3790213"/>
            <a:chExt cx="1513523" cy="81915"/>
          </a:xfrm>
        </p:grpSpPr>
        <p:sp>
          <p:nvSpPr>
            <p:cNvPr id="4" name="Rounded Rectangle 3"/>
            <p:cNvSpPr/>
            <p:nvPr/>
          </p:nvSpPr>
          <p:spPr>
            <a:xfrm>
              <a:off x="2877230" y="3831170"/>
              <a:ext cx="1493139" cy="9525"/>
            </a:xfrm>
            <a:custGeom>
              <a:avLst/>
              <a:gdLst/>
              <a:ahLst/>
              <a:cxnLst/>
              <a:rect l="0" t="0" r="0" b="0"/>
              <a:pathLst>
                <a:path w="1493139" h="9525">
                  <a:moveTo>
                    <a:pt x="1493139" y="0"/>
                  </a:moveTo>
                  <a:lnTo>
                    <a:pt x="0" y="0"/>
                  </a:lnTo>
                </a:path>
              </a:pathLst>
            </a:custGeom>
            <a:noFill/>
            <a:ln w="16801">
              <a:solidFill>
                <a:srgbClr val="DD7758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2856846" y="3790213"/>
              <a:ext cx="72390" cy="81915"/>
            </a:xfrm>
            <a:custGeom>
              <a:avLst/>
              <a:gdLst/>
              <a:ahLst/>
              <a:cxnLst/>
              <a:rect l="0" t="0" r="0" b="0"/>
              <a:pathLst>
                <a:path w="72390" h="81915">
                  <a:moveTo>
                    <a:pt x="0" y="40957"/>
                  </a:moveTo>
                  <a:lnTo>
                    <a:pt x="72390" y="0"/>
                  </a:lnTo>
                  <a:lnTo>
                    <a:pt x="72390" y="81915"/>
                  </a:lnTo>
                  <a:close/>
                </a:path>
              </a:pathLst>
            </a:custGeom>
            <a:solidFill>
              <a:srgbClr val="DD7758"/>
            </a:solidFill>
            <a:ln w="16801">
              <a:solidFill>
                <a:srgbClr val="DD7758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1419710" y="2597943"/>
            <a:ext cx="1871091" cy="964549"/>
          </a:xfrm>
          <a:custGeom>
            <a:avLst/>
            <a:gdLst/>
            <a:ahLst/>
            <a:cxnLst/>
            <a:rect l="0" t="0" r="0" b="0"/>
            <a:pathLst>
              <a:path w="1871091" h="964549">
                <a:moveTo>
                  <a:pt x="354787" y="826360"/>
                </a:moveTo>
                <a:cubicBezTo>
                  <a:pt x="264661" y="526561"/>
                  <a:pt x="147675" y="249726"/>
                  <a:pt x="0" y="3362"/>
                </a:cubicBezTo>
                <a:lnTo>
                  <a:pt x="2943" y="8181"/>
                </a:lnTo>
                <a:cubicBezTo>
                  <a:pt x="75847" y="93383"/>
                  <a:pt x="465553" y="157962"/>
                  <a:pt x="934602" y="157962"/>
                </a:cubicBezTo>
                <a:cubicBezTo>
                  <a:pt x="1405242" y="157962"/>
                  <a:pt x="1795948" y="92544"/>
                  <a:pt x="1866947" y="6924"/>
                </a:cubicBezTo>
                <a:cubicBezTo>
                  <a:pt x="1868328" y="4610"/>
                  <a:pt x="1869709" y="2305"/>
                  <a:pt x="1871091" y="0"/>
                </a:cubicBezTo>
                <a:lnTo>
                  <a:pt x="1867690" y="6000"/>
                </a:lnTo>
                <a:cubicBezTo>
                  <a:pt x="1867442" y="6315"/>
                  <a:pt x="1867195" y="6619"/>
                  <a:pt x="1866947" y="6924"/>
                </a:cubicBezTo>
                <a:cubicBezTo>
                  <a:pt x="1720281" y="252364"/>
                  <a:pt x="1604000" y="527951"/>
                  <a:pt x="1514313" y="826274"/>
                </a:cubicBezTo>
                <a:lnTo>
                  <a:pt x="1512989" y="830618"/>
                </a:lnTo>
                <a:cubicBezTo>
                  <a:pt x="1471422" y="906398"/>
                  <a:pt x="1228039" y="964549"/>
                  <a:pt x="934602" y="964549"/>
                </a:cubicBezTo>
                <a:cubicBezTo>
                  <a:pt x="642661" y="964549"/>
                  <a:pt x="399859" y="907237"/>
                  <a:pt x="356463" y="832027"/>
                </a:cubicBezTo>
                <a:lnTo>
                  <a:pt x="354787" y="826360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1419710" y="2597943"/>
            <a:ext cx="1871092" cy="964547"/>
          </a:xfrm>
          <a:custGeom>
            <a:avLst/>
            <a:gdLst/>
            <a:ahLst/>
            <a:cxnLst/>
            <a:rect l="0" t="0" r="0" b="0"/>
            <a:pathLst>
              <a:path w="1871092" h="964547">
                <a:moveTo>
                  <a:pt x="354787" y="826358"/>
                </a:moveTo>
                <a:cubicBezTo>
                  <a:pt x="264663" y="526559"/>
                  <a:pt x="147678" y="249721"/>
                  <a:pt x="0" y="3360"/>
                </a:cubicBezTo>
                <a:lnTo>
                  <a:pt x="2941" y="8182"/>
                </a:lnTo>
                <a:cubicBezTo>
                  <a:pt x="75845" y="93379"/>
                  <a:pt x="465551" y="157962"/>
                  <a:pt x="934598" y="157962"/>
                </a:cubicBezTo>
                <a:cubicBezTo>
                  <a:pt x="1405240" y="157962"/>
                  <a:pt x="1795948" y="92543"/>
                  <a:pt x="1866945" y="6920"/>
                </a:cubicBezTo>
                <a:cubicBezTo>
                  <a:pt x="1868325" y="4611"/>
                  <a:pt x="1869707" y="2303"/>
                  <a:pt x="1871092" y="0"/>
                </a:cubicBezTo>
                <a:lnTo>
                  <a:pt x="1867691" y="6004"/>
                </a:lnTo>
                <a:cubicBezTo>
                  <a:pt x="1867447" y="6310"/>
                  <a:pt x="1867197" y="6616"/>
                  <a:pt x="1866945" y="6920"/>
                </a:cubicBezTo>
                <a:cubicBezTo>
                  <a:pt x="1720284" y="252366"/>
                  <a:pt x="1603998" y="527953"/>
                  <a:pt x="1514312" y="826278"/>
                </a:cubicBezTo>
                <a:lnTo>
                  <a:pt x="1512987" y="830615"/>
                </a:lnTo>
                <a:cubicBezTo>
                  <a:pt x="1471426" y="906401"/>
                  <a:pt x="1228038" y="964547"/>
                  <a:pt x="934598" y="964547"/>
                </a:cubicBezTo>
                <a:cubicBezTo>
                  <a:pt x="642657" y="964547"/>
                  <a:pt x="399855" y="907241"/>
                  <a:pt x="356463" y="832023"/>
                </a:cubicBezTo>
                <a:lnTo>
                  <a:pt x="354787" y="826358"/>
                </a:lnTo>
                <a:close/>
              </a:path>
            </a:pathLst>
          </a:custGeom>
          <a:noFill/>
          <a:ln w="168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3103273" y="2983760"/>
            <a:ext cx="1267111" cy="81915"/>
            <a:chOff x="3103273" y="2983760"/>
            <a:chExt cx="1267111" cy="81915"/>
          </a:xfrm>
        </p:grpSpPr>
        <p:sp>
          <p:nvSpPr>
            <p:cNvPr id="9" name="Rounded Rectangle 8"/>
            <p:cNvSpPr/>
            <p:nvPr/>
          </p:nvSpPr>
          <p:spPr>
            <a:xfrm>
              <a:off x="3123657" y="3024717"/>
              <a:ext cx="1246727" cy="9525"/>
            </a:xfrm>
            <a:custGeom>
              <a:avLst/>
              <a:gdLst/>
              <a:ahLst/>
              <a:cxnLst/>
              <a:rect l="0" t="0" r="0" b="0"/>
              <a:pathLst>
                <a:path w="1246727" h="9525">
                  <a:moveTo>
                    <a:pt x="1246727" y="0"/>
                  </a:moveTo>
                  <a:lnTo>
                    <a:pt x="0" y="0"/>
                  </a:lnTo>
                </a:path>
              </a:pathLst>
            </a:custGeom>
            <a:noFill/>
            <a:ln w="16801">
              <a:solidFill>
                <a:srgbClr val="DD7758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103273" y="2983760"/>
              <a:ext cx="72389" cy="81915"/>
            </a:xfrm>
            <a:custGeom>
              <a:avLst/>
              <a:gdLst/>
              <a:ahLst/>
              <a:cxnLst/>
              <a:rect l="0" t="0" r="0" b="0"/>
              <a:pathLst>
                <a:path w="72389" h="81915">
                  <a:moveTo>
                    <a:pt x="0" y="40957"/>
                  </a:moveTo>
                  <a:lnTo>
                    <a:pt x="72389" y="0"/>
                  </a:lnTo>
                  <a:lnTo>
                    <a:pt x="72389" y="81915"/>
                  </a:lnTo>
                  <a:close/>
                </a:path>
              </a:pathLst>
            </a:custGeom>
            <a:solidFill>
              <a:srgbClr val="DD7758"/>
            </a:solidFill>
            <a:ln w="16801">
              <a:solidFill>
                <a:srgbClr val="DD7758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606954" y="1546221"/>
            <a:ext cx="3494617" cy="1209665"/>
          </a:xfrm>
          <a:custGeom>
            <a:avLst/>
            <a:gdLst/>
            <a:ahLst/>
            <a:cxnLst/>
            <a:rect l="0" t="0" r="0" b="0"/>
            <a:pathLst>
              <a:path w="3494617" h="1209665">
                <a:moveTo>
                  <a:pt x="45405" y="247469"/>
                </a:moveTo>
                <a:cubicBezTo>
                  <a:pt x="15706" y="232743"/>
                  <a:pt x="0" y="217389"/>
                  <a:pt x="0" y="201615"/>
                </a:cubicBezTo>
                <a:cubicBezTo>
                  <a:pt x="0" y="90268"/>
                  <a:pt x="782297" y="0"/>
                  <a:pt x="1747313" y="0"/>
                </a:cubicBezTo>
                <a:cubicBezTo>
                  <a:pt x="2712319" y="0"/>
                  <a:pt x="3494617" y="90268"/>
                  <a:pt x="3494617" y="201615"/>
                </a:cubicBezTo>
                <a:cubicBezTo>
                  <a:pt x="3494617" y="215769"/>
                  <a:pt x="3481978" y="229581"/>
                  <a:pt x="3457927" y="242916"/>
                </a:cubicBezTo>
                <a:lnTo>
                  <a:pt x="3448573" y="247888"/>
                </a:lnTo>
                <a:cubicBezTo>
                  <a:pt x="3133020" y="449703"/>
                  <a:pt x="2881141" y="723576"/>
                  <a:pt x="2683868" y="1051693"/>
                </a:cubicBezTo>
                <a:lnTo>
                  <a:pt x="2680468" y="1057713"/>
                </a:lnTo>
                <a:cubicBezTo>
                  <a:pt x="2611497" y="1143781"/>
                  <a:pt x="2219686" y="1209665"/>
                  <a:pt x="1747370" y="1209665"/>
                </a:cubicBezTo>
                <a:cubicBezTo>
                  <a:pt x="1278321" y="1209665"/>
                  <a:pt x="888615" y="1145085"/>
                  <a:pt x="815711" y="1059884"/>
                </a:cubicBezTo>
                <a:lnTo>
                  <a:pt x="812768" y="1055055"/>
                </a:lnTo>
                <a:cubicBezTo>
                  <a:pt x="615534" y="726005"/>
                  <a:pt x="363540" y="451323"/>
                  <a:pt x="47653" y="248916"/>
                </a:cubicBezTo>
                <a:lnTo>
                  <a:pt x="45405" y="247469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606954" y="1546221"/>
            <a:ext cx="3494616" cy="1209680"/>
          </a:xfrm>
          <a:custGeom>
            <a:avLst/>
            <a:gdLst/>
            <a:ahLst/>
            <a:cxnLst/>
            <a:rect l="0" t="0" r="0" b="0"/>
            <a:pathLst>
              <a:path w="3494616" h="1209680">
                <a:moveTo>
                  <a:pt x="1747308" y="403225"/>
                </a:moveTo>
                <a:cubicBezTo>
                  <a:pt x="782296" y="403225"/>
                  <a:pt x="0" y="312959"/>
                  <a:pt x="0" y="201612"/>
                </a:cubicBezTo>
                <a:cubicBezTo>
                  <a:pt x="0" y="90265"/>
                  <a:pt x="782296" y="0"/>
                  <a:pt x="1747308" y="0"/>
                </a:cubicBezTo>
                <a:cubicBezTo>
                  <a:pt x="2712319" y="0"/>
                  <a:pt x="3494616" y="90265"/>
                  <a:pt x="3494616" y="201612"/>
                </a:cubicBezTo>
                <a:cubicBezTo>
                  <a:pt x="3494616" y="312959"/>
                  <a:pt x="2712319" y="403225"/>
                  <a:pt x="1747308" y="403225"/>
                </a:cubicBezTo>
                <a:close/>
                <a:moveTo>
                  <a:pt x="11506" y="224845"/>
                </a:moveTo>
                <a:cubicBezTo>
                  <a:pt x="299828" y="397258"/>
                  <a:pt x="600898" y="684975"/>
                  <a:pt x="813699" y="1055143"/>
                </a:cubicBezTo>
                <a:cubicBezTo>
                  <a:pt x="850152" y="1118553"/>
                  <a:pt x="1160983" y="1209680"/>
                  <a:pt x="1747193" y="1209680"/>
                </a:cubicBezTo>
                <a:cubicBezTo>
                  <a:pt x="2296822" y="1209680"/>
                  <a:pt x="2641057" y="1130597"/>
                  <a:pt x="2689609" y="1047848"/>
                </a:cubicBezTo>
                <a:cubicBezTo>
                  <a:pt x="2917205" y="659957"/>
                  <a:pt x="3218218" y="395652"/>
                  <a:pt x="3482906" y="225093"/>
                </a:cubicBezTo>
              </a:path>
            </a:pathLst>
          </a:custGeom>
          <a:noFill/>
          <a:ln w="168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6" name="Group 15"/>
          <p:cNvGrpSpPr/>
          <p:nvPr/>
        </p:nvGrpSpPr>
        <p:grpSpPr>
          <a:xfrm>
            <a:off x="3596092" y="2177307"/>
            <a:ext cx="774287" cy="81915"/>
            <a:chOff x="3596092" y="2177307"/>
            <a:chExt cx="774287" cy="81915"/>
          </a:xfrm>
        </p:grpSpPr>
        <p:sp>
          <p:nvSpPr>
            <p:cNvPr id="14" name="Rounded Rectangle 13"/>
            <p:cNvSpPr/>
            <p:nvPr/>
          </p:nvSpPr>
          <p:spPr>
            <a:xfrm>
              <a:off x="3616476" y="2218264"/>
              <a:ext cx="753903" cy="9525"/>
            </a:xfrm>
            <a:custGeom>
              <a:avLst/>
              <a:gdLst/>
              <a:ahLst/>
              <a:cxnLst/>
              <a:rect l="0" t="0" r="0" b="0"/>
              <a:pathLst>
                <a:path w="753903" h="9525">
                  <a:moveTo>
                    <a:pt x="753903" y="0"/>
                  </a:moveTo>
                  <a:lnTo>
                    <a:pt x="0" y="0"/>
                  </a:lnTo>
                </a:path>
              </a:pathLst>
            </a:custGeom>
            <a:noFill/>
            <a:ln w="16801">
              <a:solidFill>
                <a:srgbClr val="DD7758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596092" y="2177307"/>
              <a:ext cx="72389" cy="81915"/>
            </a:xfrm>
            <a:custGeom>
              <a:avLst/>
              <a:gdLst/>
              <a:ahLst/>
              <a:cxnLst/>
              <a:rect l="0" t="0" r="0" b="0"/>
              <a:pathLst>
                <a:path w="72389" h="81915">
                  <a:moveTo>
                    <a:pt x="0" y="40957"/>
                  </a:moveTo>
                  <a:lnTo>
                    <a:pt x="72389" y="0"/>
                  </a:lnTo>
                  <a:lnTo>
                    <a:pt x="72389" y="81915"/>
                  </a:lnTo>
                  <a:close/>
                </a:path>
              </a:pathLst>
            </a:custGeom>
            <a:solidFill>
              <a:srgbClr val="DD7758"/>
            </a:solidFill>
            <a:ln w="16801">
              <a:solidFill>
                <a:srgbClr val="DD7758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350349" y="371475"/>
            <a:ext cx="6443300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3100" b="1">
                <a:solidFill>
                  <a:srgbClr val="2F2F33"/>
                </a:solidFill>
                <a:latin typeface="STIX Two Text"/>
              </a:rPr>
              <a:t>Identifying Content Opportunities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56474" y="1143003"/>
            <a:ext cx="1795586" cy="26881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700" b="1">
                <a:solidFill>
                  <a:srgbClr val="2F2F33"/>
                </a:solidFill>
                <a:latin typeface="STIX Two Text"/>
              </a:rPr>
              <a:t>Content Analysis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100264" y="2108541"/>
            <a:ext cx="515601" cy="489024"/>
          </a:xfrm>
          <a:custGeom>
            <a:avLst/>
            <a:gdLst/>
            <a:ahLst/>
            <a:cxnLst/>
            <a:rect l="0" t="0" r="0" b="0"/>
            <a:pathLst>
              <a:path w="515601" h="489024">
                <a:moveTo>
                  <a:pt x="43458" y="203036"/>
                </a:moveTo>
                <a:cubicBezTo>
                  <a:pt x="42560" y="195603"/>
                  <a:pt x="42111" y="188122"/>
                  <a:pt x="42114" y="180635"/>
                </a:cubicBezTo>
                <a:cubicBezTo>
                  <a:pt x="42020" y="99871"/>
                  <a:pt x="99332" y="30435"/>
                  <a:pt x="178650" y="15217"/>
                </a:cubicBezTo>
                <a:cubicBezTo>
                  <a:pt x="257968" y="0"/>
                  <a:pt x="336908" y="43294"/>
                  <a:pt x="366710" y="118359"/>
                </a:cubicBezTo>
                <a:moveTo>
                  <a:pt x="329300" y="299586"/>
                </a:moveTo>
                <a:lnTo>
                  <a:pt x="377911" y="348197"/>
                </a:lnTo>
                <a:moveTo>
                  <a:pt x="502911" y="428842"/>
                </a:moveTo>
                <a:cubicBezTo>
                  <a:pt x="511901" y="437219"/>
                  <a:pt x="515601" y="449835"/>
                  <a:pt x="512561" y="461741"/>
                </a:cubicBezTo>
                <a:cubicBezTo>
                  <a:pt x="509520" y="473646"/>
                  <a:pt x="500224" y="482943"/>
                  <a:pt x="488318" y="485983"/>
                </a:cubicBezTo>
                <a:cubicBezTo>
                  <a:pt x="476412" y="489024"/>
                  <a:pt x="463797" y="485323"/>
                  <a:pt x="455420" y="476333"/>
                </a:cubicBezTo>
                <a:lnTo>
                  <a:pt x="368502" y="389192"/>
                </a:lnTo>
                <a:cubicBezTo>
                  <a:pt x="364262" y="384986"/>
                  <a:pt x="361876" y="379260"/>
                  <a:pt x="361876" y="373287"/>
                </a:cubicBezTo>
                <a:cubicBezTo>
                  <a:pt x="361876" y="367314"/>
                  <a:pt x="364262" y="361588"/>
                  <a:pt x="368502" y="357382"/>
                </a:cubicBezTo>
                <a:lnTo>
                  <a:pt x="384407" y="341477"/>
                </a:lnTo>
                <a:cubicBezTo>
                  <a:pt x="388614" y="337236"/>
                  <a:pt x="394339" y="334851"/>
                  <a:pt x="400312" y="334851"/>
                </a:cubicBezTo>
                <a:cubicBezTo>
                  <a:pt x="406285" y="334851"/>
                  <a:pt x="412011" y="337236"/>
                  <a:pt x="416217" y="341477"/>
                </a:cubicBezTo>
                <a:close/>
                <a:moveTo>
                  <a:pt x="391128" y="4560"/>
                </a:moveTo>
                <a:lnTo>
                  <a:pt x="480733" y="4560"/>
                </a:lnTo>
                <a:lnTo>
                  <a:pt x="480733" y="94166"/>
                </a:lnTo>
                <a:moveTo>
                  <a:pt x="378359" y="190716"/>
                </a:moveTo>
                <a:cubicBezTo>
                  <a:pt x="373826" y="266892"/>
                  <a:pt x="318588" y="330475"/>
                  <a:pt x="243794" y="345613"/>
                </a:cubicBezTo>
                <a:cubicBezTo>
                  <a:pt x="169000" y="360750"/>
                  <a:pt x="93385" y="323650"/>
                  <a:pt x="59587" y="255232"/>
                </a:cubicBezTo>
                <a:moveTo>
                  <a:pt x="480509" y="4560"/>
                </a:moveTo>
                <a:lnTo>
                  <a:pt x="281137" y="204157"/>
                </a:lnTo>
                <a:cubicBezTo>
                  <a:pt x="272400" y="212842"/>
                  <a:pt x="258288" y="212842"/>
                  <a:pt x="249551" y="204157"/>
                </a:cubicBezTo>
                <a:lnTo>
                  <a:pt x="196012" y="150393"/>
                </a:lnTo>
                <a:cubicBezTo>
                  <a:pt x="187274" y="141708"/>
                  <a:pt x="173163" y="141708"/>
                  <a:pt x="164426" y="150393"/>
                </a:cubicBezTo>
                <a:lnTo>
                  <a:pt x="0" y="314819"/>
                </a:lnTo>
              </a:path>
            </a:pathLst>
          </a:custGeom>
          <a:noFill/>
          <a:ln w="16801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658254" y="2083857"/>
            <a:ext cx="1981800" cy="26881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700" b="1">
                <a:solidFill>
                  <a:srgbClr val="DD7758"/>
                </a:solidFill>
                <a:latin typeface="STIX Two Text"/>
              </a:rPr>
              <a:t>Topic Performance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100309" y="2902754"/>
            <a:ext cx="566105" cy="515231"/>
          </a:xfrm>
          <a:custGeom>
            <a:avLst/>
            <a:gdLst/>
            <a:ahLst/>
            <a:cxnLst/>
            <a:rect l="0" t="0" r="0" b="0"/>
            <a:pathLst>
              <a:path w="566105" h="515231">
                <a:moveTo>
                  <a:pt x="145609" y="392024"/>
                </a:moveTo>
                <a:lnTo>
                  <a:pt x="161782" y="381226"/>
                </a:lnTo>
                <a:cubicBezTo>
                  <a:pt x="165220" y="378927"/>
                  <a:pt x="169644" y="378709"/>
                  <a:pt x="173291" y="380659"/>
                </a:cubicBezTo>
                <a:cubicBezTo>
                  <a:pt x="176938" y="382609"/>
                  <a:pt x="179214" y="386410"/>
                  <a:pt x="179211" y="390545"/>
                </a:cubicBezTo>
                <a:lnTo>
                  <a:pt x="179211" y="436827"/>
                </a:lnTo>
                <a:cubicBezTo>
                  <a:pt x="179211" y="480128"/>
                  <a:pt x="144108" y="515231"/>
                  <a:pt x="100806" y="515231"/>
                </a:cubicBezTo>
                <a:cubicBezTo>
                  <a:pt x="57504" y="515231"/>
                  <a:pt x="22401" y="480128"/>
                  <a:pt x="22401" y="436827"/>
                </a:cubicBezTo>
                <a:lnTo>
                  <a:pt x="22401" y="291218"/>
                </a:lnTo>
                <a:moveTo>
                  <a:pt x="0" y="212813"/>
                </a:moveTo>
                <a:lnTo>
                  <a:pt x="44802" y="257615"/>
                </a:lnTo>
                <a:moveTo>
                  <a:pt x="0" y="145609"/>
                </a:moveTo>
                <a:lnTo>
                  <a:pt x="44802" y="190411"/>
                </a:lnTo>
                <a:moveTo>
                  <a:pt x="0" y="78404"/>
                </a:moveTo>
                <a:lnTo>
                  <a:pt x="44802" y="123207"/>
                </a:lnTo>
                <a:moveTo>
                  <a:pt x="22401" y="0"/>
                </a:moveTo>
                <a:lnTo>
                  <a:pt x="22401" y="44802"/>
                </a:lnTo>
                <a:moveTo>
                  <a:pt x="392001" y="414425"/>
                </a:moveTo>
                <a:cubicBezTo>
                  <a:pt x="537185" y="278740"/>
                  <a:pt x="566105" y="146841"/>
                  <a:pt x="398453" y="35483"/>
                </a:cubicBezTo>
                <a:cubicBezTo>
                  <a:pt x="394526" y="32974"/>
                  <a:pt x="389499" y="32974"/>
                  <a:pt x="385572" y="35483"/>
                </a:cubicBezTo>
                <a:cubicBezTo>
                  <a:pt x="217920" y="146841"/>
                  <a:pt x="246840" y="278740"/>
                  <a:pt x="392001" y="414425"/>
                </a:cubicBezTo>
                <a:close/>
                <a:moveTo>
                  <a:pt x="397579" y="125828"/>
                </a:moveTo>
                <a:cubicBezTo>
                  <a:pt x="397585" y="127315"/>
                  <a:pt x="396997" y="128743"/>
                  <a:pt x="395946" y="129795"/>
                </a:cubicBezTo>
                <a:cubicBezTo>
                  <a:pt x="394894" y="130846"/>
                  <a:pt x="393466" y="131434"/>
                  <a:pt x="391979" y="131428"/>
                </a:cubicBezTo>
                <a:moveTo>
                  <a:pt x="397602" y="125828"/>
                </a:moveTo>
                <a:cubicBezTo>
                  <a:pt x="397602" y="122735"/>
                  <a:pt x="395094" y="120228"/>
                  <a:pt x="392001" y="120228"/>
                </a:cubicBezTo>
                <a:moveTo>
                  <a:pt x="391979" y="120228"/>
                </a:moveTo>
                <a:cubicBezTo>
                  <a:pt x="388886" y="120228"/>
                  <a:pt x="386379" y="122735"/>
                  <a:pt x="386379" y="125828"/>
                </a:cubicBezTo>
                <a:moveTo>
                  <a:pt x="392001" y="131428"/>
                </a:moveTo>
                <a:cubicBezTo>
                  <a:pt x="390514" y="131434"/>
                  <a:pt x="389086" y="130846"/>
                  <a:pt x="388035" y="129795"/>
                </a:cubicBezTo>
                <a:cubicBezTo>
                  <a:pt x="386983" y="128743"/>
                  <a:pt x="386395" y="127315"/>
                  <a:pt x="386401" y="125828"/>
                </a:cubicBezTo>
                <a:moveTo>
                  <a:pt x="455375" y="189202"/>
                </a:moveTo>
                <a:cubicBezTo>
                  <a:pt x="420381" y="224197"/>
                  <a:pt x="363644" y="224197"/>
                  <a:pt x="328650" y="189202"/>
                </a:cubicBezTo>
                <a:moveTo>
                  <a:pt x="325895" y="492830"/>
                </a:moveTo>
                <a:cubicBezTo>
                  <a:pt x="322520" y="492817"/>
                  <a:pt x="319324" y="491312"/>
                  <a:pt x="317163" y="488719"/>
                </a:cubicBezTo>
                <a:cubicBezTo>
                  <a:pt x="315002" y="486127"/>
                  <a:pt x="314099" y="482711"/>
                  <a:pt x="314694" y="479389"/>
                </a:cubicBezTo>
                <a:cubicBezTo>
                  <a:pt x="321129" y="441729"/>
                  <a:pt x="353773" y="414190"/>
                  <a:pt x="391979" y="414190"/>
                </a:cubicBezTo>
                <a:cubicBezTo>
                  <a:pt x="430185" y="414190"/>
                  <a:pt x="462829" y="441729"/>
                  <a:pt x="469264" y="479389"/>
                </a:cubicBezTo>
                <a:cubicBezTo>
                  <a:pt x="469868" y="482713"/>
                  <a:pt x="468967" y="486133"/>
                  <a:pt x="466805" y="488727"/>
                </a:cubicBezTo>
                <a:cubicBezTo>
                  <a:pt x="464642" y="491322"/>
                  <a:pt x="461441" y="492825"/>
                  <a:pt x="458063" y="492830"/>
                </a:cubicBezTo>
                <a:close/>
              </a:path>
            </a:pathLst>
          </a:custGeom>
          <a:noFill/>
          <a:ln w="16801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4659520" y="2890310"/>
            <a:ext cx="2006431" cy="26881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700" b="1">
                <a:solidFill>
                  <a:srgbClr val="DD7758"/>
                </a:solidFill>
                <a:latin typeface="STIX Two Text"/>
              </a:rPr>
              <a:t>Hook Effectiveness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087943" y="3697997"/>
            <a:ext cx="520832" cy="520832"/>
          </a:xfrm>
          <a:custGeom>
            <a:avLst/>
            <a:gdLst/>
            <a:ahLst/>
            <a:cxnLst/>
            <a:rect l="0" t="0" r="0" b="0"/>
            <a:pathLst>
              <a:path w="520832" h="520832">
                <a:moveTo>
                  <a:pt x="408825" y="368502"/>
                </a:moveTo>
                <a:cubicBezTo>
                  <a:pt x="408825" y="368502"/>
                  <a:pt x="397624" y="337140"/>
                  <a:pt x="312499" y="332660"/>
                </a:cubicBezTo>
                <a:cubicBezTo>
                  <a:pt x="303538" y="332660"/>
                  <a:pt x="296818" y="337140"/>
                  <a:pt x="296818" y="343861"/>
                </a:cubicBezTo>
                <a:lnTo>
                  <a:pt x="296818" y="473789"/>
                </a:lnTo>
                <a:cubicBezTo>
                  <a:pt x="296818" y="480509"/>
                  <a:pt x="303538" y="484990"/>
                  <a:pt x="310259" y="484990"/>
                </a:cubicBezTo>
                <a:cubicBezTo>
                  <a:pt x="397624" y="487230"/>
                  <a:pt x="408825" y="520832"/>
                  <a:pt x="408825" y="520832"/>
                </a:cubicBezTo>
                <a:close/>
                <a:moveTo>
                  <a:pt x="408825" y="368502"/>
                </a:moveTo>
                <a:cubicBezTo>
                  <a:pt x="408825" y="368502"/>
                  <a:pt x="420026" y="337140"/>
                  <a:pt x="505151" y="332660"/>
                </a:cubicBezTo>
                <a:cubicBezTo>
                  <a:pt x="514111" y="332660"/>
                  <a:pt x="520832" y="337140"/>
                  <a:pt x="520832" y="343861"/>
                </a:cubicBezTo>
                <a:lnTo>
                  <a:pt x="520832" y="473789"/>
                </a:lnTo>
                <a:cubicBezTo>
                  <a:pt x="520832" y="480509"/>
                  <a:pt x="514111" y="484990"/>
                  <a:pt x="507391" y="484990"/>
                </a:cubicBezTo>
                <a:cubicBezTo>
                  <a:pt x="420026" y="487230"/>
                  <a:pt x="408825" y="520832"/>
                  <a:pt x="408825" y="520832"/>
                </a:cubicBezTo>
                <a:moveTo>
                  <a:pt x="478269" y="272176"/>
                </a:moveTo>
                <a:lnTo>
                  <a:pt x="478269" y="48162"/>
                </a:lnTo>
                <a:cubicBezTo>
                  <a:pt x="478269" y="30241"/>
                  <a:pt x="464828" y="16801"/>
                  <a:pt x="446907" y="16801"/>
                </a:cubicBezTo>
                <a:lnTo>
                  <a:pt x="48162" y="16801"/>
                </a:lnTo>
                <a:cubicBezTo>
                  <a:pt x="30241" y="16801"/>
                  <a:pt x="16800" y="30241"/>
                  <a:pt x="16800" y="48162"/>
                </a:cubicBezTo>
                <a:lnTo>
                  <a:pt x="16800" y="355062"/>
                </a:lnTo>
                <a:cubicBezTo>
                  <a:pt x="16800" y="372983"/>
                  <a:pt x="30241" y="386423"/>
                  <a:pt x="48162" y="386423"/>
                </a:cubicBezTo>
                <a:lnTo>
                  <a:pt x="222892" y="386423"/>
                </a:lnTo>
                <a:moveTo>
                  <a:pt x="0" y="0"/>
                </a:moveTo>
                <a:moveTo>
                  <a:pt x="193771" y="386423"/>
                </a:moveTo>
                <a:lnTo>
                  <a:pt x="178090" y="476029"/>
                </a:lnTo>
                <a:moveTo>
                  <a:pt x="217292" y="476029"/>
                </a:moveTo>
                <a:lnTo>
                  <a:pt x="155689" y="476029"/>
                </a:lnTo>
                <a:moveTo>
                  <a:pt x="304817" y="115686"/>
                </a:moveTo>
                <a:lnTo>
                  <a:pt x="190250" y="115686"/>
                </a:lnTo>
                <a:lnTo>
                  <a:pt x="190250" y="287539"/>
                </a:lnTo>
                <a:moveTo>
                  <a:pt x="0" y="0"/>
                </a:moveTo>
                <a:moveTo>
                  <a:pt x="290496" y="194452"/>
                </a:moveTo>
                <a:lnTo>
                  <a:pt x="190250" y="194452"/>
                </a:lnTo>
              </a:path>
            </a:pathLst>
          </a:custGeom>
          <a:noFill/>
          <a:ln w="16801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4659520" y="3696763"/>
            <a:ext cx="1614363" cy="26881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700" b="1">
                <a:solidFill>
                  <a:srgbClr val="DD7758"/>
                </a:solidFill>
                <a:latin typeface="STIX Two Text"/>
              </a:rPr>
              <a:t>Format Success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67571" y="4503207"/>
            <a:ext cx="2373391" cy="26881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700" b="1">
                <a:solidFill>
                  <a:srgbClr val="2F2F33"/>
                </a:solidFill>
                <a:latin typeface="STIX Two Text"/>
              </a:rPr>
              <a:t>Content Opportunities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97889" y="4063026"/>
            <a:ext cx="1679200" cy="708993"/>
          </a:xfrm>
          <a:custGeom>
            <a:avLst/>
            <a:gdLst/>
            <a:ahLst/>
            <a:cxnLst/>
            <a:rect l="0" t="0" r="0" b="0"/>
            <a:pathLst>
              <a:path w="1679200" h="708993">
                <a:moveTo>
                  <a:pt x="111947" y="111947"/>
                </a:moveTo>
                <a:lnTo>
                  <a:pt x="55968" y="111947"/>
                </a:lnTo>
                <a:cubicBezTo>
                  <a:pt x="25060" y="111947"/>
                  <a:pt x="0" y="86887"/>
                  <a:pt x="0" y="55978"/>
                </a:cubicBezTo>
                <a:cubicBezTo>
                  <a:pt x="0" y="25060"/>
                  <a:pt x="25060" y="0"/>
                  <a:pt x="55968" y="0"/>
                </a:cubicBezTo>
                <a:lnTo>
                  <a:pt x="1679200" y="0"/>
                </a:lnTo>
                <a:lnTo>
                  <a:pt x="1679200" y="708993"/>
                </a:lnTo>
                <a:lnTo>
                  <a:pt x="111947" y="708993"/>
                </a:lnTo>
                <a:lnTo>
                  <a:pt x="111947" y="111947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97889" y="4063028"/>
            <a:ext cx="1679201" cy="708996"/>
          </a:xfrm>
          <a:custGeom>
            <a:avLst/>
            <a:gdLst/>
            <a:ahLst/>
            <a:cxnLst/>
            <a:rect l="0" t="0" r="0" b="0"/>
            <a:pathLst>
              <a:path w="1679201" h="708996">
                <a:moveTo>
                  <a:pt x="1679201" y="335842"/>
                </a:moveTo>
                <a:lnTo>
                  <a:pt x="1679201" y="1"/>
                </a:lnTo>
                <a:lnTo>
                  <a:pt x="55973" y="0"/>
                </a:lnTo>
                <a:cubicBezTo>
                  <a:pt x="25060" y="0"/>
                  <a:pt x="0" y="25060"/>
                  <a:pt x="0" y="55973"/>
                </a:cubicBezTo>
                <a:cubicBezTo>
                  <a:pt x="0" y="86886"/>
                  <a:pt x="25060" y="111946"/>
                  <a:pt x="55973" y="111946"/>
                </a:cubicBezTo>
                <a:lnTo>
                  <a:pt x="111946" y="111946"/>
                </a:lnTo>
                <a:lnTo>
                  <a:pt x="111946" y="335842"/>
                </a:lnTo>
                <a:moveTo>
                  <a:pt x="1679201" y="335840"/>
                </a:moveTo>
                <a:lnTo>
                  <a:pt x="1679201" y="708996"/>
                </a:lnTo>
                <a:lnTo>
                  <a:pt x="111946" y="708996"/>
                </a:lnTo>
                <a:lnTo>
                  <a:pt x="111946" y="335840"/>
                </a:lnTo>
              </a:path>
            </a:pathLst>
          </a:custGeom>
          <a:noFill/>
          <a:ln w="13994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2165143" y="3615239"/>
            <a:ext cx="1679200" cy="1156782"/>
          </a:xfrm>
          <a:custGeom>
            <a:avLst/>
            <a:gdLst/>
            <a:ahLst/>
            <a:cxnLst/>
            <a:rect l="0" t="0" r="0" b="0"/>
            <a:pathLst>
              <a:path w="1679200" h="1156782">
                <a:moveTo>
                  <a:pt x="111947" y="111947"/>
                </a:moveTo>
                <a:lnTo>
                  <a:pt x="55968" y="111947"/>
                </a:lnTo>
                <a:cubicBezTo>
                  <a:pt x="25060" y="111947"/>
                  <a:pt x="0" y="86887"/>
                  <a:pt x="0" y="55978"/>
                </a:cubicBezTo>
                <a:cubicBezTo>
                  <a:pt x="0" y="25060"/>
                  <a:pt x="25060" y="0"/>
                  <a:pt x="55968" y="0"/>
                </a:cubicBezTo>
                <a:lnTo>
                  <a:pt x="1679200" y="0"/>
                </a:lnTo>
                <a:lnTo>
                  <a:pt x="1679200" y="1156782"/>
                </a:lnTo>
                <a:lnTo>
                  <a:pt x="111947" y="1156782"/>
                </a:lnTo>
                <a:lnTo>
                  <a:pt x="111947" y="111947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2165143" y="3615241"/>
            <a:ext cx="1679201" cy="1156783"/>
          </a:xfrm>
          <a:custGeom>
            <a:avLst/>
            <a:gdLst/>
            <a:ahLst/>
            <a:cxnLst/>
            <a:rect l="0" t="0" r="0" b="0"/>
            <a:pathLst>
              <a:path w="1679201" h="1156783">
                <a:moveTo>
                  <a:pt x="1679201" y="783627"/>
                </a:moveTo>
                <a:lnTo>
                  <a:pt x="1679201" y="1156783"/>
                </a:lnTo>
                <a:lnTo>
                  <a:pt x="111946" y="1156783"/>
                </a:lnTo>
                <a:lnTo>
                  <a:pt x="111946" y="783627"/>
                </a:lnTo>
                <a:moveTo>
                  <a:pt x="1679201" y="783629"/>
                </a:moveTo>
                <a:lnTo>
                  <a:pt x="1679201" y="1"/>
                </a:lnTo>
                <a:lnTo>
                  <a:pt x="55973" y="0"/>
                </a:lnTo>
                <a:cubicBezTo>
                  <a:pt x="25060" y="0"/>
                  <a:pt x="0" y="25060"/>
                  <a:pt x="0" y="55973"/>
                </a:cubicBezTo>
                <a:cubicBezTo>
                  <a:pt x="0" y="86886"/>
                  <a:pt x="25060" y="111946"/>
                  <a:pt x="55973" y="111946"/>
                </a:cubicBezTo>
                <a:lnTo>
                  <a:pt x="111946" y="111946"/>
                </a:lnTo>
                <a:lnTo>
                  <a:pt x="111946" y="783629"/>
                </a:lnTo>
              </a:path>
            </a:pathLst>
          </a:custGeom>
          <a:noFill/>
          <a:ln w="13994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3732398" y="3167453"/>
            <a:ext cx="1679200" cy="1604571"/>
          </a:xfrm>
          <a:custGeom>
            <a:avLst/>
            <a:gdLst/>
            <a:ahLst/>
            <a:cxnLst/>
            <a:rect l="0" t="0" r="0" b="0"/>
            <a:pathLst>
              <a:path w="1679200" h="1604571">
                <a:moveTo>
                  <a:pt x="111947" y="111947"/>
                </a:moveTo>
                <a:lnTo>
                  <a:pt x="55968" y="111947"/>
                </a:lnTo>
                <a:cubicBezTo>
                  <a:pt x="25060" y="111947"/>
                  <a:pt x="0" y="86887"/>
                  <a:pt x="0" y="55978"/>
                </a:cubicBezTo>
                <a:cubicBezTo>
                  <a:pt x="0" y="25060"/>
                  <a:pt x="25060" y="0"/>
                  <a:pt x="55968" y="0"/>
                </a:cubicBezTo>
                <a:lnTo>
                  <a:pt x="1679200" y="0"/>
                </a:lnTo>
                <a:lnTo>
                  <a:pt x="1679200" y="1604571"/>
                </a:lnTo>
                <a:lnTo>
                  <a:pt x="111947" y="1604571"/>
                </a:lnTo>
                <a:lnTo>
                  <a:pt x="111947" y="111947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732398" y="3167454"/>
            <a:ext cx="1679201" cy="1604570"/>
          </a:xfrm>
          <a:custGeom>
            <a:avLst/>
            <a:gdLst/>
            <a:ahLst/>
            <a:cxnLst/>
            <a:rect l="0" t="0" r="0" b="0"/>
            <a:pathLst>
              <a:path w="1679201" h="1604570">
                <a:moveTo>
                  <a:pt x="1679201" y="1231416"/>
                </a:moveTo>
                <a:lnTo>
                  <a:pt x="1679201" y="1"/>
                </a:lnTo>
                <a:lnTo>
                  <a:pt x="55973" y="0"/>
                </a:lnTo>
                <a:cubicBezTo>
                  <a:pt x="25060" y="0"/>
                  <a:pt x="0" y="25060"/>
                  <a:pt x="0" y="55973"/>
                </a:cubicBezTo>
                <a:cubicBezTo>
                  <a:pt x="0" y="86886"/>
                  <a:pt x="25060" y="111946"/>
                  <a:pt x="55973" y="111946"/>
                </a:cubicBezTo>
                <a:lnTo>
                  <a:pt x="111946" y="111946"/>
                </a:lnTo>
                <a:lnTo>
                  <a:pt x="111946" y="1231416"/>
                </a:lnTo>
                <a:moveTo>
                  <a:pt x="1679201" y="1231414"/>
                </a:moveTo>
                <a:lnTo>
                  <a:pt x="1679201" y="1604570"/>
                </a:lnTo>
                <a:lnTo>
                  <a:pt x="111946" y="1604570"/>
                </a:lnTo>
                <a:lnTo>
                  <a:pt x="111946" y="1231414"/>
                </a:lnTo>
              </a:path>
            </a:pathLst>
          </a:custGeom>
          <a:noFill/>
          <a:ln w="13994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299653" y="2719666"/>
            <a:ext cx="1679200" cy="2052361"/>
          </a:xfrm>
          <a:custGeom>
            <a:avLst/>
            <a:gdLst/>
            <a:ahLst/>
            <a:cxnLst/>
            <a:rect l="0" t="0" r="0" b="0"/>
            <a:pathLst>
              <a:path w="1679200" h="2052361">
                <a:moveTo>
                  <a:pt x="111947" y="111947"/>
                </a:moveTo>
                <a:lnTo>
                  <a:pt x="55968" y="111947"/>
                </a:lnTo>
                <a:cubicBezTo>
                  <a:pt x="25060" y="111947"/>
                  <a:pt x="0" y="86887"/>
                  <a:pt x="0" y="55978"/>
                </a:cubicBezTo>
                <a:cubicBezTo>
                  <a:pt x="0" y="25060"/>
                  <a:pt x="25060" y="0"/>
                  <a:pt x="55968" y="0"/>
                </a:cubicBezTo>
                <a:lnTo>
                  <a:pt x="1679200" y="0"/>
                </a:lnTo>
                <a:lnTo>
                  <a:pt x="1679200" y="2052361"/>
                </a:lnTo>
                <a:lnTo>
                  <a:pt x="111947" y="2052361"/>
                </a:lnTo>
                <a:lnTo>
                  <a:pt x="111947" y="111947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5299653" y="2719666"/>
            <a:ext cx="1679201" cy="2052357"/>
          </a:xfrm>
          <a:custGeom>
            <a:avLst/>
            <a:gdLst/>
            <a:ahLst/>
            <a:cxnLst/>
            <a:rect l="0" t="0" r="0" b="0"/>
            <a:pathLst>
              <a:path w="1679201" h="2052357">
                <a:moveTo>
                  <a:pt x="1679201" y="1679203"/>
                </a:moveTo>
                <a:lnTo>
                  <a:pt x="1679201" y="1"/>
                </a:lnTo>
                <a:lnTo>
                  <a:pt x="55973" y="0"/>
                </a:lnTo>
                <a:cubicBezTo>
                  <a:pt x="25060" y="0"/>
                  <a:pt x="0" y="25060"/>
                  <a:pt x="0" y="55973"/>
                </a:cubicBezTo>
                <a:cubicBezTo>
                  <a:pt x="0" y="86886"/>
                  <a:pt x="25060" y="111946"/>
                  <a:pt x="55973" y="111946"/>
                </a:cubicBezTo>
                <a:lnTo>
                  <a:pt x="111946" y="111946"/>
                </a:lnTo>
                <a:lnTo>
                  <a:pt x="111946" y="1679203"/>
                </a:lnTo>
                <a:moveTo>
                  <a:pt x="1679201" y="1679201"/>
                </a:moveTo>
                <a:lnTo>
                  <a:pt x="1679201" y="2052357"/>
                </a:lnTo>
                <a:lnTo>
                  <a:pt x="111946" y="2052357"/>
                </a:lnTo>
                <a:lnTo>
                  <a:pt x="111946" y="1679201"/>
                </a:lnTo>
              </a:path>
            </a:pathLst>
          </a:custGeom>
          <a:noFill/>
          <a:ln w="13994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6866907" y="2271879"/>
            <a:ext cx="1679200" cy="2500141"/>
          </a:xfrm>
          <a:custGeom>
            <a:avLst/>
            <a:gdLst/>
            <a:ahLst/>
            <a:cxnLst/>
            <a:rect l="0" t="0" r="0" b="0"/>
            <a:pathLst>
              <a:path w="1679200" h="2500141">
                <a:moveTo>
                  <a:pt x="111947" y="111947"/>
                </a:moveTo>
                <a:lnTo>
                  <a:pt x="55968" y="111947"/>
                </a:lnTo>
                <a:cubicBezTo>
                  <a:pt x="25060" y="111947"/>
                  <a:pt x="0" y="86887"/>
                  <a:pt x="0" y="55968"/>
                </a:cubicBezTo>
                <a:cubicBezTo>
                  <a:pt x="0" y="25060"/>
                  <a:pt x="25060" y="0"/>
                  <a:pt x="55968" y="0"/>
                </a:cubicBezTo>
                <a:lnTo>
                  <a:pt x="1679200" y="0"/>
                </a:lnTo>
                <a:lnTo>
                  <a:pt x="1679200" y="2500141"/>
                </a:lnTo>
                <a:lnTo>
                  <a:pt x="111947" y="2500141"/>
                </a:lnTo>
                <a:lnTo>
                  <a:pt x="111947" y="111947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6866907" y="2271879"/>
            <a:ext cx="1679201" cy="2500144"/>
          </a:xfrm>
          <a:custGeom>
            <a:avLst/>
            <a:gdLst/>
            <a:ahLst/>
            <a:cxnLst/>
            <a:rect l="0" t="0" r="0" b="0"/>
            <a:pathLst>
              <a:path w="1679201" h="2500144">
                <a:moveTo>
                  <a:pt x="1679201" y="2126988"/>
                </a:moveTo>
                <a:lnTo>
                  <a:pt x="1679201" y="2500144"/>
                </a:lnTo>
                <a:lnTo>
                  <a:pt x="111946" y="2500144"/>
                </a:lnTo>
                <a:lnTo>
                  <a:pt x="111946" y="2126988"/>
                </a:lnTo>
                <a:moveTo>
                  <a:pt x="1679201" y="2126990"/>
                </a:moveTo>
                <a:lnTo>
                  <a:pt x="1679201" y="1"/>
                </a:lnTo>
                <a:lnTo>
                  <a:pt x="55973" y="0"/>
                </a:lnTo>
                <a:cubicBezTo>
                  <a:pt x="25060" y="0"/>
                  <a:pt x="0" y="25060"/>
                  <a:pt x="0" y="55973"/>
                </a:cubicBezTo>
                <a:cubicBezTo>
                  <a:pt x="0" y="86886"/>
                  <a:pt x="25060" y="111946"/>
                  <a:pt x="55973" y="111946"/>
                </a:cubicBezTo>
                <a:lnTo>
                  <a:pt x="111946" y="111946"/>
                </a:lnTo>
                <a:lnTo>
                  <a:pt x="111946" y="2126990"/>
                </a:lnTo>
              </a:path>
            </a:pathLst>
          </a:custGeom>
          <a:noFill/>
          <a:ln w="13994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8315" y="371475"/>
            <a:ext cx="7607379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3100" b="1">
                <a:solidFill>
                  <a:srgbClr val="2F2F33"/>
                </a:solidFill>
                <a:latin typeface="STIX Two Text"/>
              </a:rPr>
              <a:t>NOW YOU HAVE YOUR CONTENT MAP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47054" y="1000125"/>
            <a:ext cx="384989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500" b="0">
                <a:solidFill>
                  <a:srgbClr val="2F2F33"/>
                </a:solidFill>
                <a:latin typeface="STIX Two Text"/>
              </a:rPr>
              <a:t>No more staring at: “What should I post today?”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75904" y="1721475"/>
            <a:ext cx="373155" cy="429129"/>
          </a:xfrm>
          <a:custGeom>
            <a:avLst/>
            <a:gdLst/>
            <a:ahLst/>
            <a:cxnLst/>
            <a:rect l="0" t="0" r="0" b="0"/>
            <a:pathLst>
              <a:path w="373155" h="429129">
                <a:moveTo>
                  <a:pt x="373155" y="0"/>
                </a:moveTo>
                <a:lnTo>
                  <a:pt x="55973" y="0"/>
                </a:lnTo>
                <a:cubicBezTo>
                  <a:pt x="35364" y="0"/>
                  <a:pt x="18657" y="16706"/>
                  <a:pt x="18657" y="37315"/>
                </a:cubicBezTo>
                <a:cubicBezTo>
                  <a:pt x="18657" y="57924"/>
                  <a:pt x="35364" y="74631"/>
                  <a:pt x="55973" y="74631"/>
                </a:cubicBezTo>
                <a:lnTo>
                  <a:pt x="354498" y="74631"/>
                </a:lnTo>
                <a:cubicBezTo>
                  <a:pt x="364802" y="74631"/>
                  <a:pt x="373155" y="82984"/>
                  <a:pt x="373155" y="93288"/>
                </a:cubicBezTo>
                <a:lnTo>
                  <a:pt x="373155" y="410471"/>
                </a:lnTo>
                <a:cubicBezTo>
                  <a:pt x="373155" y="420775"/>
                  <a:pt x="364802" y="429129"/>
                  <a:pt x="354498" y="429129"/>
                </a:cubicBezTo>
                <a:lnTo>
                  <a:pt x="55973" y="429129"/>
                </a:lnTo>
                <a:cubicBezTo>
                  <a:pt x="35364" y="429129"/>
                  <a:pt x="18657" y="412422"/>
                  <a:pt x="18657" y="391813"/>
                </a:cubicBezTo>
                <a:lnTo>
                  <a:pt x="18657" y="37315"/>
                </a:lnTo>
                <a:moveTo>
                  <a:pt x="55973" y="37315"/>
                </a:moveTo>
                <a:lnTo>
                  <a:pt x="354498" y="37315"/>
                </a:lnTo>
                <a:moveTo>
                  <a:pt x="0" y="130604"/>
                </a:moveTo>
                <a:lnTo>
                  <a:pt x="37315" y="130604"/>
                </a:lnTo>
                <a:moveTo>
                  <a:pt x="0" y="186577"/>
                </a:moveTo>
                <a:lnTo>
                  <a:pt x="37315" y="186577"/>
                </a:lnTo>
                <a:moveTo>
                  <a:pt x="0" y="242551"/>
                </a:moveTo>
                <a:lnTo>
                  <a:pt x="37315" y="242551"/>
                </a:lnTo>
                <a:moveTo>
                  <a:pt x="0" y="298524"/>
                </a:moveTo>
                <a:lnTo>
                  <a:pt x="37315" y="298524"/>
                </a:lnTo>
                <a:moveTo>
                  <a:pt x="0" y="354498"/>
                </a:moveTo>
                <a:lnTo>
                  <a:pt x="37315" y="354498"/>
                </a:lnTo>
                <a:moveTo>
                  <a:pt x="167845" y="214564"/>
                </a:moveTo>
                <a:cubicBezTo>
                  <a:pt x="167845" y="230021"/>
                  <a:pt x="180375" y="242551"/>
                  <a:pt x="195832" y="242551"/>
                </a:cubicBezTo>
                <a:cubicBezTo>
                  <a:pt x="211288" y="242551"/>
                  <a:pt x="223818" y="230021"/>
                  <a:pt x="223818" y="214564"/>
                </a:cubicBezTo>
                <a:cubicBezTo>
                  <a:pt x="223818" y="199108"/>
                  <a:pt x="211288" y="186577"/>
                  <a:pt x="195832" y="186577"/>
                </a:cubicBezTo>
                <a:cubicBezTo>
                  <a:pt x="180375" y="186577"/>
                  <a:pt x="167845" y="199108"/>
                  <a:pt x="167845" y="214564"/>
                </a:cubicBezTo>
                <a:close/>
                <a:moveTo>
                  <a:pt x="279866" y="214564"/>
                </a:moveTo>
                <a:cubicBezTo>
                  <a:pt x="279866" y="168194"/>
                  <a:pt x="242276" y="130604"/>
                  <a:pt x="195906" y="130604"/>
                </a:cubicBezTo>
                <a:cubicBezTo>
                  <a:pt x="149536" y="130604"/>
                  <a:pt x="111946" y="168194"/>
                  <a:pt x="111946" y="214564"/>
                </a:cubicBezTo>
                <a:cubicBezTo>
                  <a:pt x="111946" y="270538"/>
                  <a:pt x="195906" y="354498"/>
                  <a:pt x="195906" y="354498"/>
                </a:cubicBezTo>
                <a:cubicBezTo>
                  <a:pt x="195906" y="354498"/>
                  <a:pt x="279866" y="270538"/>
                  <a:pt x="279866" y="214564"/>
                </a:cubicBezTo>
                <a:close/>
              </a:path>
            </a:pathLst>
          </a:custGeom>
          <a:noFill/>
          <a:ln w="13994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5980737" y="2178591"/>
            <a:ext cx="429129" cy="410471"/>
          </a:xfrm>
          <a:custGeom>
            <a:avLst/>
            <a:gdLst/>
            <a:ahLst/>
            <a:cxnLst/>
            <a:rect l="0" t="0" r="0" b="0"/>
            <a:pathLst>
              <a:path w="429129" h="410471">
                <a:moveTo>
                  <a:pt x="0" y="410471"/>
                </a:moveTo>
                <a:lnTo>
                  <a:pt x="429129" y="410471"/>
                </a:lnTo>
                <a:moveTo>
                  <a:pt x="74556" y="410471"/>
                </a:moveTo>
                <a:lnTo>
                  <a:pt x="74556" y="326511"/>
                </a:lnTo>
                <a:cubicBezTo>
                  <a:pt x="74556" y="321359"/>
                  <a:pt x="70379" y="317182"/>
                  <a:pt x="65227" y="317182"/>
                </a:cubicBezTo>
                <a:lnTo>
                  <a:pt x="27912" y="317182"/>
                </a:lnTo>
                <a:cubicBezTo>
                  <a:pt x="22759" y="317182"/>
                  <a:pt x="18583" y="321359"/>
                  <a:pt x="18583" y="326511"/>
                </a:cubicBezTo>
                <a:lnTo>
                  <a:pt x="18583" y="410471"/>
                </a:lnTo>
                <a:moveTo>
                  <a:pt x="186503" y="410471"/>
                </a:moveTo>
                <a:lnTo>
                  <a:pt x="186503" y="233222"/>
                </a:lnTo>
                <a:cubicBezTo>
                  <a:pt x="186503" y="228070"/>
                  <a:pt x="182326" y="223893"/>
                  <a:pt x="177174" y="223893"/>
                </a:cubicBezTo>
                <a:lnTo>
                  <a:pt x="139858" y="223893"/>
                </a:lnTo>
                <a:cubicBezTo>
                  <a:pt x="134706" y="223893"/>
                  <a:pt x="130529" y="228070"/>
                  <a:pt x="130529" y="233222"/>
                </a:cubicBezTo>
                <a:lnTo>
                  <a:pt x="130529" y="410471"/>
                </a:lnTo>
                <a:moveTo>
                  <a:pt x="298450" y="410471"/>
                </a:moveTo>
                <a:lnTo>
                  <a:pt x="298450" y="270538"/>
                </a:lnTo>
                <a:cubicBezTo>
                  <a:pt x="298450" y="265385"/>
                  <a:pt x="294273" y="261209"/>
                  <a:pt x="289121" y="261209"/>
                </a:cubicBezTo>
                <a:lnTo>
                  <a:pt x="251805" y="261209"/>
                </a:lnTo>
                <a:cubicBezTo>
                  <a:pt x="246653" y="261209"/>
                  <a:pt x="242476" y="265385"/>
                  <a:pt x="242476" y="270538"/>
                </a:cubicBezTo>
                <a:lnTo>
                  <a:pt x="242476" y="410471"/>
                </a:lnTo>
                <a:moveTo>
                  <a:pt x="410396" y="410471"/>
                </a:moveTo>
                <a:lnTo>
                  <a:pt x="410396" y="139933"/>
                </a:lnTo>
                <a:cubicBezTo>
                  <a:pt x="410396" y="134781"/>
                  <a:pt x="406220" y="130604"/>
                  <a:pt x="401067" y="130604"/>
                </a:cubicBezTo>
                <a:lnTo>
                  <a:pt x="363752" y="130604"/>
                </a:lnTo>
                <a:cubicBezTo>
                  <a:pt x="358600" y="130604"/>
                  <a:pt x="354423" y="134781"/>
                  <a:pt x="354423" y="139933"/>
                </a:cubicBezTo>
                <a:lnTo>
                  <a:pt x="354423" y="410471"/>
                </a:lnTo>
                <a:moveTo>
                  <a:pt x="391739" y="0"/>
                </a:moveTo>
                <a:lnTo>
                  <a:pt x="286882" y="112991"/>
                </a:lnTo>
                <a:cubicBezTo>
                  <a:pt x="276920" y="123732"/>
                  <a:pt x="261595" y="127651"/>
                  <a:pt x="247700" y="123010"/>
                </a:cubicBezTo>
                <a:lnTo>
                  <a:pt x="178312" y="99856"/>
                </a:lnTo>
                <a:cubicBezTo>
                  <a:pt x="166051" y="95769"/>
                  <a:pt x="152548" y="98317"/>
                  <a:pt x="142620" y="106591"/>
                </a:cubicBezTo>
                <a:lnTo>
                  <a:pt x="46569" y="186577"/>
                </a:lnTo>
                <a:moveTo>
                  <a:pt x="317182" y="0"/>
                </a:moveTo>
                <a:lnTo>
                  <a:pt x="391813" y="0"/>
                </a:lnTo>
                <a:lnTo>
                  <a:pt x="391813" y="74631"/>
                </a:lnTo>
              </a:path>
            </a:pathLst>
          </a:custGeom>
          <a:noFill/>
          <a:ln w="13994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4404079" y="2607719"/>
            <a:ext cx="429196" cy="424140"/>
          </a:xfrm>
          <a:custGeom>
            <a:avLst/>
            <a:gdLst/>
            <a:ahLst/>
            <a:cxnLst/>
            <a:rect l="0" t="0" r="0" b="0"/>
            <a:pathLst>
              <a:path w="429196" h="424140">
                <a:moveTo>
                  <a:pt x="203105" y="392688"/>
                </a:moveTo>
                <a:cubicBezTo>
                  <a:pt x="305013" y="392688"/>
                  <a:pt x="387626" y="310077"/>
                  <a:pt x="387626" y="208168"/>
                </a:cubicBezTo>
                <a:cubicBezTo>
                  <a:pt x="387626" y="106260"/>
                  <a:pt x="305013" y="23648"/>
                  <a:pt x="203105" y="23648"/>
                </a:cubicBezTo>
                <a:cubicBezTo>
                  <a:pt x="101197" y="23648"/>
                  <a:pt x="18584" y="106260"/>
                  <a:pt x="18584" y="208168"/>
                </a:cubicBezTo>
                <a:cubicBezTo>
                  <a:pt x="18584" y="310077"/>
                  <a:pt x="101197" y="392688"/>
                  <a:pt x="203105" y="392688"/>
                </a:cubicBezTo>
                <a:close/>
                <a:moveTo>
                  <a:pt x="0" y="0"/>
                </a:moveTo>
                <a:moveTo>
                  <a:pt x="337534" y="334474"/>
                </a:moveTo>
                <a:lnTo>
                  <a:pt x="429196" y="424140"/>
                </a:lnTo>
                <a:moveTo>
                  <a:pt x="240338" y="314723"/>
                </a:moveTo>
                <a:lnTo>
                  <a:pt x="240338" y="283680"/>
                </a:lnTo>
                <a:lnTo>
                  <a:pt x="255859" y="283680"/>
                </a:lnTo>
                <a:cubicBezTo>
                  <a:pt x="264093" y="283680"/>
                  <a:pt x="271989" y="280409"/>
                  <a:pt x="277810" y="274588"/>
                </a:cubicBezTo>
                <a:cubicBezTo>
                  <a:pt x="283632" y="268765"/>
                  <a:pt x="286902" y="260871"/>
                  <a:pt x="286902" y="252637"/>
                </a:cubicBezTo>
                <a:lnTo>
                  <a:pt x="286902" y="221594"/>
                </a:lnTo>
                <a:lnTo>
                  <a:pt x="306562" y="221594"/>
                </a:lnTo>
                <a:cubicBezTo>
                  <a:pt x="307821" y="221593"/>
                  <a:pt x="309062" y="221285"/>
                  <a:pt x="310176" y="220697"/>
                </a:cubicBezTo>
                <a:cubicBezTo>
                  <a:pt x="311290" y="220109"/>
                  <a:pt x="312245" y="219258"/>
                  <a:pt x="312958" y="218221"/>
                </a:cubicBezTo>
                <a:cubicBezTo>
                  <a:pt x="313671" y="217182"/>
                  <a:pt x="314120" y="215986"/>
                  <a:pt x="314268" y="214736"/>
                </a:cubicBezTo>
                <a:cubicBezTo>
                  <a:pt x="314415" y="213484"/>
                  <a:pt x="314256" y="212215"/>
                  <a:pt x="313805" y="211040"/>
                </a:cubicBezTo>
                <a:cubicBezTo>
                  <a:pt x="287471" y="142725"/>
                  <a:pt x="271526" y="81902"/>
                  <a:pt x="197655" y="81902"/>
                </a:cubicBezTo>
                <a:cubicBezTo>
                  <a:pt x="178164" y="81881"/>
                  <a:pt x="159120" y="87736"/>
                  <a:pt x="143009" y="98705"/>
                </a:cubicBezTo>
                <a:cubicBezTo>
                  <a:pt x="126898" y="109674"/>
                  <a:pt x="114469" y="125246"/>
                  <a:pt x="107345" y="143388"/>
                </a:cubicBezTo>
                <a:cubicBezTo>
                  <a:pt x="100222" y="161530"/>
                  <a:pt x="98734" y="181399"/>
                  <a:pt x="103077" y="200399"/>
                </a:cubicBezTo>
                <a:cubicBezTo>
                  <a:pt x="107420" y="219400"/>
                  <a:pt x="117391" y="236649"/>
                  <a:pt x="131689" y="249895"/>
                </a:cubicBezTo>
                <a:lnTo>
                  <a:pt x="131689" y="314723"/>
                </a:lnTo>
                <a:moveTo>
                  <a:pt x="196878" y="205252"/>
                </a:moveTo>
                <a:lnTo>
                  <a:pt x="196878" y="193154"/>
                </a:lnTo>
                <a:cubicBezTo>
                  <a:pt x="212657" y="193154"/>
                  <a:pt x="224134" y="180244"/>
                  <a:pt x="224134" y="165899"/>
                </a:cubicBezTo>
                <a:cubicBezTo>
                  <a:pt x="224134" y="150120"/>
                  <a:pt x="211223" y="138645"/>
                  <a:pt x="196878" y="138645"/>
                </a:cubicBezTo>
                <a:cubicBezTo>
                  <a:pt x="181099" y="138645"/>
                  <a:pt x="169623" y="151555"/>
                  <a:pt x="169623" y="165899"/>
                </a:cubicBezTo>
                <a:moveTo>
                  <a:pt x="196886" y="252488"/>
                </a:moveTo>
                <a:cubicBezTo>
                  <a:pt x="195011" y="252488"/>
                  <a:pt x="193138" y="250615"/>
                  <a:pt x="193138" y="248740"/>
                </a:cubicBezTo>
                <a:cubicBezTo>
                  <a:pt x="193138" y="246865"/>
                  <a:pt x="195011" y="244989"/>
                  <a:pt x="196886" y="244989"/>
                </a:cubicBezTo>
                <a:moveTo>
                  <a:pt x="196884" y="244989"/>
                </a:moveTo>
                <a:cubicBezTo>
                  <a:pt x="198759" y="244989"/>
                  <a:pt x="200634" y="246865"/>
                  <a:pt x="200634" y="248740"/>
                </a:cubicBezTo>
                <a:cubicBezTo>
                  <a:pt x="200634" y="250615"/>
                  <a:pt x="198759" y="252488"/>
                  <a:pt x="196884" y="252488"/>
                </a:cubicBezTo>
              </a:path>
            </a:pathLst>
          </a:custGeom>
          <a:noFill/>
          <a:ln w="13994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9" name="Group 18"/>
          <p:cNvGrpSpPr/>
          <p:nvPr/>
        </p:nvGrpSpPr>
        <p:grpSpPr>
          <a:xfrm>
            <a:off x="7188962" y="2421172"/>
            <a:ext cx="1147048" cy="447731"/>
            <a:chOff x="7188962" y="2421172"/>
            <a:chExt cx="1147048" cy="447731"/>
          </a:xfrm>
        </p:grpSpPr>
        <p:sp>
          <p:nvSpPr>
            <p:cNvPr id="17" name="TextBox 16"/>
            <p:cNvSpPr txBox="1"/>
            <p:nvPr/>
          </p:nvSpPr>
          <p:spPr>
            <a:xfrm>
              <a:off x="7188962" y="2421172"/>
              <a:ext cx="1147048" cy="2238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Create Your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188962" y="2645009"/>
              <a:ext cx="1147048" cy="223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Content Map</a:t>
              </a: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2846153" y="3064835"/>
            <a:ext cx="429129" cy="429129"/>
          </a:xfrm>
          <a:custGeom>
            <a:avLst/>
            <a:gdLst/>
            <a:ahLst/>
            <a:cxnLst/>
            <a:rect l="0" t="0" r="0" b="0"/>
            <a:pathLst>
              <a:path w="429129" h="429129">
                <a:moveTo>
                  <a:pt x="172323" y="333041"/>
                </a:moveTo>
                <a:cubicBezTo>
                  <a:pt x="172323" y="357257"/>
                  <a:pt x="191953" y="376887"/>
                  <a:pt x="216169" y="376887"/>
                </a:cubicBezTo>
                <a:cubicBezTo>
                  <a:pt x="240384" y="376887"/>
                  <a:pt x="260015" y="357257"/>
                  <a:pt x="260015" y="333041"/>
                </a:cubicBezTo>
                <a:cubicBezTo>
                  <a:pt x="260015" y="308826"/>
                  <a:pt x="240384" y="289195"/>
                  <a:pt x="216169" y="289195"/>
                </a:cubicBezTo>
                <a:cubicBezTo>
                  <a:pt x="191953" y="289195"/>
                  <a:pt x="172323" y="308826"/>
                  <a:pt x="172323" y="333041"/>
                </a:cubicBezTo>
                <a:close/>
                <a:moveTo>
                  <a:pt x="34404" y="333041"/>
                </a:moveTo>
                <a:cubicBezTo>
                  <a:pt x="34404" y="357257"/>
                  <a:pt x="54035" y="376887"/>
                  <a:pt x="78250" y="376887"/>
                </a:cubicBezTo>
                <a:cubicBezTo>
                  <a:pt x="102466" y="376887"/>
                  <a:pt x="122096" y="357257"/>
                  <a:pt x="122096" y="333041"/>
                </a:cubicBezTo>
                <a:cubicBezTo>
                  <a:pt x="122096" y="308826"/>
                  <a:pt x="102466" y="289195"/>
                  <a:pt x="78250" y="289195"/>
                </a:cubicBezTo>
                <a:cubicBezTo>
                  <a:pt x="54035" y="289195"/>
                  <a:pt x="34404" y="308826"/>
                  <a:pt x="34404" y="333041"/>
                </a:cubicBezTo>
                <a:close/>
                <a:moveTo>
                  <a:pt x="307181" y="333041"/>
                </a:moveTo>
                <a:cubicBezTo>
                  <a:pt x="307181" y="357257"/>
                  <a:pt x="326812" y="376887"/>
                  <a:pt x="351027" y="376887"/>
                </a:cubicBezTo>
                <a:cubicBezTo>
                  <a:pt x="375243" y="376887"/>
                  <a:pt x="394873" y="357257"/>
                  <a:pt x="394873" y="333041"/>
                </a:cubicBezTo>
                <a:cubicBezTo>
                  <a:pt x="394873" y="308826"/>
                  <a:pt x="375243" y="289195"/>
                  <a:pt x="351027" y="289195"/>
                </a:cubicBezTo>
                <a:cubicBezTo>
                  <a:pt x="326812" y="289195"/>
                  <a:pt x="307181" y="308826"/>
                  <a:pt x="307181" y="333041"/>
                </a:cubicBezTo>
                <a:close/>
                <a:moveTo>
                  <a:pt x="419800" y="429129"/>
                </a:moveTo>
                <a:cubicBezTo>
                  <a:pt x="403213" y="408551"/>
                  <a:pt x="378204" y="396588"/>
                  <a:pt x="351774" y="396588"/>
                </a:cubicBezTo>
                <a:cubicBezTo>
                  <a:pt x="325344" y="396588"/>
                  <a:pt x="300334" y="408551"/>
                  <a:pt x="283747" y="429129"/>
                </a:cubicBezTo>
                <a:cubicBezTo>
                  <a:pt x="266594" y="408645"/>
                  <a:pt x="241281" y="396767"/>
                  <a:pt x="214564" y="396664"/>
                </a:cubicBezTo>
                <a:moveTo>
                  <a:pt x="9328" y="429129"/>
                </a:moveTo>
                <a:cubicBezTo>
                  <a:pt x="25915" y="408551"/>
                  <a:pt x="50925" y="396588"/>
                  <a:pt x="77355" y="396588"/>
                </a:cubicBezTo>
                <a:cubicBezTo>
                  <a:pt x="103785" y="396588"/>
                  <a:pt x="128794" y="408551"/>
                  <a:pt x="145381" y="429129"/>
                </a:cubicBezTo>
                <a:cubicBezTo>
                  <a:pt x="162535" y="408645"/>
                  <a:pt x="187847" y="396767"/>
                  <a:pt x="214564" y="396664"/>
                </a:cubicBezTo>
                <a:moveTo>
                  <a:pt x="237625" y="155792"/>
                </a:moveTo>
                <a:lnTo>
                  <a:pt x="237625" y="155792"/>
                </a:lnTo>
                <a:cubicBezTo>
                  <a:pt x="237625" y="131577"/>
                  <a:pt x="257256" y="111946"/>
                  <a:pt x="281471" y="111946"/>
                </a:cubicBezTo>
                <a:cubicBezTo>
                  <a:pt x="305686" y="111946"/>
                  <a:pt x="325317" y="131577"/>
                  <a:pt x="325317" y="155792"/>
                </a:cubicBezTo>
                <a:cubicBezTo>
                  <a:pt x="325317" y="180007"/>
                  <a:pt x="305686" y="199638"/>
                  <a:pt x="281471" y="199638"/>
                </a:cubicBezTo>
                <a:cubicBezTo>
                  <a:pt x="257256" y="199638"/>
                  <a:pt x="237625" y="180007"/>
                  <a:pt x="237625" y="155792"/>
                </a:cubicBezTo>
                <a:close/>
                <a:moveTo>
                  <a:pt x="99707" y="155792"/>
                </a:moveTo>
                <a:lnTo>
                  <a:pt x="99707" y="155792"/>
                </a:lnTo>
                <a:cubicBezTo>
                  <a:pt x="99707" y="131577"/>
                  <a:pt x="119337" y="111946"/>
                  <a:pt x="143553" y="111946"/>
                </a:cubicBezTo>
                <a:cubicBezTo>
                  <a:pt x="167768" y="111946"/>
                  <a:pt x="187398" y="131577"/>
                  <a:pt x="187398" y="155792"/>
                </a:cubicBezTo>
                <a:cubicBezTo>
                  <a:pt x="187398" y="180007"/>
                  <a:pt x="167768" y="199638"/>
                  <a:pt x="143553" y="199638"/>
                </a:cubicBezTo>
                <a:cubicBezTo>
                  <a:pt x="119337" y="199638"/>
                  <a:pt x="99707" y="180007"/>
                  <a:pt x="99707" y="155792"/>
                </a:cubicBezTo>
                <a:close/>
                <a:moveTo>
                  <a:pt x="349050" y="251880"/>
                </a:moveTo>
                <a:cubicBezTo>
                  <a:pt x="331896" y="231396"/>
                  <a:pt x="306584" y="219518"/>
                  <a:pt x="279866" y="219415"/>
                </a:cubicBezTo>
                <a:moveTo>
                  <a:pt x="279866" y="219415"/>
                </a:moveTo>
                <a:cubicBezTo>
                  <a:pt x="263055" y="219380"/>
                  <a:pt x="246587" y="224172"/>
                  <a:pt x="232420" y="233222"/>
                </a:cubicBezTo>
                <a:moveTo>
                  <a:pt x="188984" y="233222"/>
                </a:moveTo>
                <a:cubicBezTo>
                  <a:pt x="151663" y="209481"/>
                  <a:pt x="102470" y="217507"/>
                  <a:pt x="74631" y="251880"/>
                </a:cubicBezTo>
                <a:moveTo>
                  <a:pt x="27986" y="261209"/>
                </a:moveTo>
                <a:lnTo>
                  <a:pt x="18657" y="261209"/>
                </a:lnTo>
                <a:cubicBezTo>
                  <a:pt x="8353" y="261209"/>
                  <a:pt x="0" y="252855"/>
                  <a:pt x="0" y="242551"/>
                </a:cubicBezTo>
                <a:lnTo>
                  <a:pt x="0" y="18657"/>
                </a:lnTo>
                <a:cubicBezTo>
                  <a:pt x="0" y="8353"/>
                  <a:pt x="8353" y="0"/>
                  <a:pt x="18657" y="0"/>
                </a:cubicBezTo>
                <a:lnTo>
                  <a:pt x="410471" y="0"/>
                </a:lnTo>
                <a:cubicBezTo>
                  <a:pt x="420775" y="0"/>
                  <a:pt x="429129" y="8353"/>
                  <a:pt x="429129" y="18657"/>
                </a:cubicBezTo>
                <a:lnTo>
                  <a:pt x="429129" y="242551"/>
                </a:lnTo>
                <a:cubicBezTo>
                  <a:pt x="429129" y="252855"/>
                  <a:pt x="420775" y="261209"/>
                  <a:pt x="410471" y="261209"/>
                </a:cubicBezTo>
                <a:lnTo>
                  <a:pt x="401142" y="261209"/>
                </a:lnTo>
              </a:path>
            </a:pathLst>
          </a:custGeom>
          <a:noFill/>
          <a:ln w="13994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4" name="Group 23"/>
          <p:cNvGrpSpPr/>
          <p:nvPr/>
        </p:nvGrpSpPr>
        <p:grpSpPr>
          <a:xfrm>
            <a:off x="5784100" y="2868931"/>
            <a:ext cx="822245" cy="671568"/>
            <a:chOff x="5784100" y="2868931"/>
            <a:chExt cx="822245" cy="671568"/>
          </a:xfrm>
        </p:grpSpPr>
        <p:sp>
          <p:nvSpPr>
            <p:cNvPr id="21" name="TextBox 20"/>
            <p:cNvSpPr txBox="1"/>
            <p:nvPr/>
          </p:nvSpPr>
          <p:spPr>
            <a:xfrm>
              <a:off x="5784100" y="2868931"/>
              <a:ext cx="822245" cy="2238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Analyze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84100" y="3092768"/>
              <a:ext cx="822245" cy="2238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Market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784100" y="3316606"/>
              <a:ext cx="822245" cy="2238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Response</a:t>
              </a:r>
            </a:p>
          </p:txBody>
        </p:sp>
      </p:grpSp>
      <p:sp>
        <p:nvSpPr>
          <p:cNvPr id="25" name="Rounded Rectangle 24"/>
          <p:cNvSpPr/>
          <p:nvPr/>
        </p:nvSpPr>
        <p:spPr>
          <a:xfrm>
            <a:off x="1269570" y="3503293"/>
            <a:ext cx="440309" cy="433797"/>
          </a:xfrm>
          <a:custGeom>
            <a:avLst/>
            <a:gdLst/>
            <a:ahLst/>
            <a:cxnLst/>
            <a:rect l="0" t="0" r="0" b="0"/>
            <a:pathLst>
              <a:path w="440309" h="433797">
                <a:moveTo>
                  <a:pt x="293860" y="390882"/>
                </a:moveTo>
                <a:cubicBezTo>
                  <a:pt x="347443" y="390882"/>
                  <a:pt x="390880" y="347443"/>
                  <a:pt x="390880" y="293862"/>
                </a:cubicBezTo>
                <a:cubicBezTo>
                  <a:pt x="390880" y="240278"/>
                  <a:pt x="347443" y="196839"/>
                  <a:pt x="293860" y="196839"/>
                </a:cubicBezTo>
                <a:cubicBezTo>
                  <a:pt x="240276" y="196839"/>
                  <a:pt x="196839" y="240278"/>
                  <a:pt x="196839" y="293862"/>
                </a:cubicBezTo>
                <a:cubicBezTo>
                  <a:pt x="196839" y="347443"/>
                  <a:pt x="240276" y="390882"/>
                  <a:pt x="293860" y="390882"/>
                </a:cubicBezTo>
                <a:close/>
                <a:moveTo>
                  <a:pt x="0" y="0"/>
                </a:moveTo>
                <a:moveTo>
                  <a:pt x="433793" y="433797"/>
                </a:moveTo>
                <a:lnTo>
                  <a:pt x="362894" y="362897"/>
                </a:lnTo>
                <a:moveTo>
                  <a:pt x="142446" y="400191"/>
                </a:moveTo>
                <a:lnTo>
                  <a:pt x="13993" y="433793"/>
                </a:lnTo>
                <a:lnTo>
                  <a:pt x="47502" y="304985"/>
                </a:lnTo>
                <a:moveTo>
                  <a:pt x="47502" y="304985"/>
                </a:moveTo>
                <a:lnTo>
                  <a:pt x="142446" y="400191"/>
                </a:lnTo>
                <a:moveTo>
                  <a:pt x="142446" y="400191"/>
                </a:moveTo>
                <a:lnTo>
                  <a:pt x="159201" y="383389"/>
                </a:lnTo>
                <a:moveTo>
                  <a:pt x="47502" y="304985"/>
                </a:moveTo>
                <a:lnTo>
                  <a:pt x="317441" y="34300"/>
                </a:lnTo>
                <a:cubicBezTo>
                  <a:pt x="343504" y="8165"/>
                  <a:pt x="386322" y="6298"/>
                  <a:pt x="414245" y="34300"/>
                </a:cubicBezTo>
                <a:cubicBezTo>
                  <a:pt x="440309" y="60435"/>
                  <a:pt x="440309" y="103371"/>
                  <a:pt x="414245" y="131373"/>
                </a:cubicBezTo>
                <a:lnTo>
                  <a:pt x="382598" y="163108"/>
                </a:lnTo>
                <a:moveTo>
                  <a:pt x="406933" y="138706"/>
                </a:moveTo>
                <a:lnTo>
                  <a:pt x="309993" y="41767"/>
                </a:lnTo>
                <a:moveTo>
                  <a:pt x="326748" y="155643"/>
                </a:moveTo>
                <a:lnTo>
                  <a:pt x="261591" y="90305"/>
                </a:lnTo>
              </a:path>
            </a:pathLst>
          </a:custGeom>
          <a:noFill/>
          <a:ln w="13994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9" name="Group 28"/>
          <p:cNvGrpSpPr/>
          <p:nvPr/>
        </p:nvGrpSpPr>
        <p:grpSpPr>
          <a:xfrm>
            <a:off x="4190413" y="3316773"/>
            <a:ext cx="875109" cy="671568"/>
            <a:chOff x="4190413" y="3316773"/>
            <a:chExt cx="875109" cy="671568"/>
          </a:xfrm>
        </p:grpSpPr>
        <p:sp>
          <p:nvSpPr>
            <p:cNvPr id="26" name="TextBox 25"/>
            <p:cNvSpPr txBox="1"/>
            <p:nvPr/>
          </p:nvSpPr>
          <p:spPr>
            <a:xfrm>
              <a:off x="4190413" y="3316773"/>
              <a:ext cx="875109" cy="2238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Identify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90413" y="3540610"/>
              <a:ext cx="875109" cy="2238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Audience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190413" y="3764448"/>
              <a:ext cx="875109" cy="2238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Needs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415580" y="3764531"/>
            <a:ext cx="1290285" cy="447732"/>
            <a:chOff x="2415580" y="3764531"/>
            <a:chExt cx="1290285" cy="447732"/>
          </a:xfrm>
        </p:grpSpPr>
        <p:sp>
          <p:nvSpPr>
            <p:cNvPr id="30" name="TextBox 29"/>
            <p:cNvSpPr txBox="1"/>
            <p:nvPr/>
          </p:nvSpPr>
          <p:spPr>
            <a:xfrm>
              <a:off x="2415580" y="3764531"/>
              <a:ext cx="1290285" cy="2238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Understand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415580" y="3988369"/>
              <a:ext cx="1290285" cy="223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Your Audience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952443" y="4212318"/>
            <a:ext cx="1082040" cy="447731"/>
            <a:chOff x="952443" y="4212318"/>
            <a:chExt cx="1082040" cy="447731"/>
          </a:xfrm>
        </p:grpSpPr>
        <p:sp>
          <p:nvSpPr>
            <p:cNvPr id="33" name="TextBox 32"/>
            <p:cNvSpPr txBox="1"/>
            <p:nvPr/>
          </p:nvSpPr>
          <p:spPr>
            <a:xfrm>
              <a:off x="952443" y="4212318"/>
              <a:ext cx="1082040" cy="2238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Define Your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952443" y="4436155"/>
              <a:ext cx="1082040" cy="2238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400" b="1">
                  <a:solidFill>
                    <a:srgbClr val="DD7758"/>
                  </a:solidFill>
                  <a:latin typeface="STIX Two Text"/>
                </a:rPr>
                <a:t>Niche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43280" y="1657350"/>
            <a:ext cx="5257438" cy="1371600"/>
            <a:chOff x="1943280" y="1657350"/>
            <a:chExt cx="5257438" cy="1371600"/>
          </a:xfrm>
        </p:grpSpPr>
        <p:sp>
          <p:nvSpPr>
            <p:cNvPr id="2" name="TextBox 1"/>
            <p:cNvSpPr txBox="1"/>
            <p:nvPr/>
          </p:nvSpPr>
          <p:spPr>
            <a:xfrm>
              <a:off x="1943280" y="1657350"/>
              <a:ext cx="5257438" cy="685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5400" b="1">
                  <a:solidFill>
                    <a:srgbClr val="2F2F33"/>
                  </a:solidFill>
                  <a:latin typeface="STIX Two Text"/>
                </a:rPr>
                <a:t>PROFILE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943280" y="2343150"/>
              <a:ext cx="5257438" cy="6858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5400" b="1">
                  <a:solidFill>
                    <a:srgbClr val="2F2F33"/>
                  </a:solidFill>
                  <a:latin typeface="STIX Two Text"/>
                </a:rPr>
                <a:t>OPTIMISATION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3013062" y="3200400"/>
            <a:ext cx="3117884" cy="2857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800" b="0">
                <a:solidFill>
                  <a:srgbClr val="2F2F33"/>
                </a:solidFill>
                <a:latin typeface="STIX Two Text"/>
              </a:rPr>
              <a:t>Your Instagram is a digital store.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71475" y="1485900"/>
            <a:ext cx="2686050" cy="3286125"/>
          </a:xfrm>
          <a:custGeom>
            <a:avLst/>
            <a:gdLst/>
            <a:ahLst/>
            <a:cxnLst/>
            <a:rect l="0" t="0" r="0" b="0"/>
            <a:pathLst>
              <a:path w="2686050" h="3286125">
                <a:moveTo>
                  <a:pt x="2686050" y="3171825"/>
                </a:moveTo>
                <a:cubicBezTo>
                  <a:pt x="2686050" y="3234947"/>
                  <a:pt x="2634872" y="3286125"/>
                  <a:pt x="2571750" y="3286125"/>
                </a:cubicBezTo>
                <a:lnTo>
                  <a:pt x="114300" y="3286125"/>
                </a:lnTo>
                <a:cubicBezTo>
                  <a:pt x="51177" y="3286125"/>
                  <a:pt x="0" y="3234947"/>
                  <a:pt x="0" y="3171825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2571750" y="0"/>
                </a:lnTo>
                <a:cubicBezTo>
                  <a:pt x="2634872" y="0"/>
                  <a:pt x="2686050" y="51177"/>
                  <a:pt x="2686050" y="114300"/>
                </a:cubicBezTo>
                <a:lnTo>
                  <a:pt x="2686050" y="3171825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71475" y="1485899"/>
            <a:ext cx="2686050" cy="3286125"/>
          </a:xfrm>
          <a:custGeom>
            <a:avLst/>
            <a:gdLst/>
            <a:ahLst/>
            <a:cxnLst/>
            <a:rect l="0" t="0" r="0" b="0"/>
            <a:pathLst>
              <a:path w="2686050" h="3286125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3171825"/>
                </a:moveTo>
                <a:lnTo>
                  <a:pt x="2686050" y="114300"/>
                </a:lnTo>
                <a:moveTo>
                  <a:pt x="2571750" y="3286125"/>
                </a:moveTo>
                <a:cubicBezTo>
                  <a:pt x="2634875" y="3286125"/>
                  <a:pt x="2686050" y="3234950"/>
                  <a:pt x="2686050" y="3171825"/>
                </a:cubicBezTo>
                <a:moveTo>
                  <a:pt x="2571750" y="3286125"/>
                </a:moveTo>
                <a:lnTo>
                  <a:pt x="114300" y="3286125"/>
                </a:lnTo>
                <a:moveTo>
                  <a:pt x="114300" y="3286125"/>
                </a:moveTo>
                <a:cubicBezTo>
                  <a:pt x="51174" y="3286125"/>
                  <a:pt x="0" y="3234950"/>
                  <a:pt x="0" y="3171825"/>
                </a:cubicBezTo>
                <a:moveTo>
                  <a:pt x="0" y="3171825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228975" y="1485900"/>
            <a:ext cx="2686050" cy="3286125"/>
          </a:xfrm>
          <a:custGeom>
            <a:avLst/>
            <a:gdLst/>
            <a:ahLst/>
            <a:cxnLst/>
            <a:rect l="0" t="0" r="0" b="0"/>
            <a:pathLst>
              <a:path w="2686050" h="3286125">
                <a:moveTo>
                  <a:pt x="2686050" y="3171825"/>
                </a:moveTo>
                <a:cubicBezTo>
                  <a:pt x="2686050" y="3234947"/>
                  <a:pt x="2634872" y="3286125"/>
                  <a:pt x="2571750" y="3286125"/>
                </a:cubicBezTo>
                <a:lnTo>
                  <a:pt x="114300" y="3286125"/>
                </a:lnTo>
                <a:cubicBezTo>
                  <a:pt x="51177" y="3286125"/>
                  <a:pt x="0" y="3234947"/>
                  <a:pt x="0" y="3171825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2571750" y="0"/>
                </a:lnTo>
                <a:cubicBezTo>
                  <a:pt x="2634872" y="0"/>
                  <a:pt x="2686050" y="51177"/>
                  <a:pt x="2686050" y="114300"/>
                </a:cubicBezTo>
                <a:lnTo>
                  <a:pt x="2686050" y="3171825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228975" y="1485899"/>
            <a:ext cx="2686050" cy="3286125"/>
          </a:xfrm>
          <a:custGeom>
            <a:avLst/>
            <a:gdLst/>
            <a:ahLst/>
            <a:cxnLst/>
            <a:rect l="0" t="0" r="0" b="0"/>
            <a:pathLst>
              <a:path w="2686050" h="3286125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3171825"/>
                </a:moveTo>
                <a:lnTo>
                  <a:pt x="2686050" y="114300"/>
                </a:lnTo>
                <a:moveTo>
                  <a:pt x="2571750" y="3286125"/>
                </a:moveTo>
                <a:cubicBezTo>
                  <a:pt x="2634875" y="3286125"/>
                  <a:pt x="2686050" y="3234950"/>
                  <a:pt x="2686050" y="3171825"/>
                </a:cubicBezTo>
                <a:moveTo>
                  <a:pt x="2571750" y="3286125"/>
                </a:moveTo>
                <a:lnTo>
                  <a:pt x="114300" y="3286125"/>
                </a:lnTo>
                <a:moveTo>
                  <a:pt x="114300" y="3286125"/>
                </a:moveTo>
                <a:cubicBezTo>
                  <a:pt x="51174" y="3286125"/>
                  <a:pt x="0" y="3234950"/>
                  <a:pt x="0" y="3171825"/>
                </a:cubicBezTo>
                <a:moveTo>
                  <a:pt x="0" y="3171825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086475" y="1485900"/>
            <a:ext cx="2686050" cy="3286125"/>
          </a:xfrm>
          <a:custGeom>
            <a:avLst/>
            <a:gdLst/>
            <a:ahLst/>
            <a:cxnLst/>
            <a:rect l="0" t="0" r="0" b="0"/>
            <a:pathLst>
              <a:path w="2686050" h="3286125">
                <a:moveTo>
                  <a:pt x="2686050" y="3171825"/>
                </a:moveTo>
                <a:cubicBezTo>
                  <a:pt x="2686050" y="3234947"/>
                  <a:pt x="2634872" y="3286125"/>
                  <a:pt x="2571750" y="3286125"/>
                </a:cubicBezTo>
                <a:lnTo>
                  <a:pt x="114300" y="3286125"/>
                </a:lnTo>
                <a:cubicBezTo>
                  <a:pt x="51177" y="3286125"/>
                  <a:pt x="0" y="3234947"/>
                  <a:pt x="0" y="3171825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2571750" y="0"/>
                </a:lnTo>
                <a:cubicBezTo>
                  <a:pt x="2634872" y="0"/>
                  <a:pt x="2686050" y="51177"/>
                  <a:pt x="2686050" y="114300"/>
                </a:cubicBezTo>
                <a:lnTo>
                  <a:pt x="2686050" y="3171825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086475" y="1485899"/>
            <a:ext cx="2686050" cy="3286125"/>
          </a:xfrm>
          <a:custGeom>
            <a:avLst/>
            <a:gdLst/>
            <a:ahLst/>
            <a:cxnLst/>
            <a:rect l="0" t="0" r="0" b="0"/>
            <a:pathLst>
              <a:path w="2686050" h="3286125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2571750" y="0"/>
                </a:moveTo>
                <a:lnTo>
                  <a:pt x="114300" y="0"/>
                </a:lnTo>
                <a:moveTo>
                  <a:pt x="2686050" y="114300"/>
                </a:moveTo>
                <a:cubicBezTo>
                  <a:pt x="2686050" y="51174"/>
                  <a:pt x="2634875" y="0"/>
                  <a:pt x="2571750" y="0"/>
                </a:cubicBezTo>
                <a:moveTo>
                  <a:pt x="2686050" y="3171825"/>
                </a:moveTo>
                <a:lnTo>
                  <a:pt x="2686050" y="114300"/>
                </a:lnTo>
                <a:moveTo>
                  <a:pt x="2571750" y="3286125"/>
                </a:moveTo>
                <a:cubicBezTo>
                  <a:pt x="2634875" y="3286125"/>
                  <a:pt x="2686050" y="3234950"/>
                  <a:pt x="2686050" y="3171825"/>
                </a:cubicBezTo>
                <a:moveTo>
                  <a:pt x="2571750" y="3286125"/>
                </a:moveTo>
                <a:lnTo>
                  <a:pt x="114300" y="3286125"/>
                </a:lnTo>
                <a:moveTo>
                  <a:pt x="114300" y="3286125"/>
                </a:moveTo>
                <a:cubicBezTo>
                  <a:pt x="51174" y="3286125"/>
                  <a:pt x="0" y="3234950"/>
                  <a:pt x="0" y="3171825"/>
                </a:cubicBezTo>
                <a:moveTo>
                  <a:pt x="0" y="3171825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390525" y="371475"/>
            <a:ext cx="3944893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2F2F33"/>
                </a:solidFill>
                <a:latin typeface="STIX Two Text"/>
              </a:rPr>
              <a:t>MY OWN NUMBERS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0525" y="885825"/>
            <a:ext cx="3781425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I've tested this system on my own account first.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1025" y="1676400"/>
            <a:ext cx="710565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DD7758"/>
                </a:solidFill>
                <a:latin typeface="STIX Two Text"/>
              </a:rPr>
              <a:t>20K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8525" y="1676400"/>
            <a:ext cx="896540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DD7758"/>
                </a:solidFill>
                <a:latin typeface="STIX Two Text"/>
              </a:rPr>
              <a:t>7M+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96025" y="1676400"/>
            <a:ext cx="937374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DD7758"/>
                </a:solidFill>
                <a:latin typeface="STIX Two Text"/>
              </a:rPr>
              <a:t>High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81025" y="2247900"/>
            <a:ext cx="697115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Followers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38525" y="2247900"/>
            <a:ext cx="1246584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Dashboard Reach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96025" y="2247900"/>
            <a:ext cx="808662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Conversion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1025" y="2524124"/>
            <a:ext cx="2134914" cy="1523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2F2F33"/>
                </a:solidFill>
                <a:latin typeface="Roboto"/>
              </a:rPr>
              <a:t>Growth from approximately 200 followers.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3438525" y="2524124"/>
            <a:ext cx="2124075" cy="304761"/>
            <a:chOff x="3438525" y="2524124"/>
            <a:chExt cx="2124075" cy="304761"/>
          </a:xfrm>
        </p:grpSpPr>
        <p:sp>
          <p:nvSpPr>
            <p:cNvPr id="17" name="TextBox 16"/>
            <p:cNvSpPr txBox="1"/>
            <p:nvPr/>
          </p:nvSpPr>
          <p:spPr>
            <a:xfrm>
              <a:off x="3438525" y="2524124"/>
              <a:ext cx="2124075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Growth from 50K professional dashboard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438525" y="2676524"/>
              <a:ext cx="2124075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reach.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96025" y="2524124"/>
            <a:ext cx="2077993" cy="304761"/>
            <a:chOff x="6296025" y="2524124"/>
            <a:chExt cx="2077993" cy="304761"/>
          </a:xfrm>
        </p:grpSpPr>
        <p:sp>
          <p:nvSpPr>
            <p:cNvPr id="20" name="TextBox 19"/>
            <p:cNvSpPr txBox="1"/>
            <p:nvPr/>
          </p:nvSpPr>
          <p:spPr>
            <a:xfrm>
              <a:off x="6296025" y="2524124"/>
              <a:ext cx="2077993" cy="152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Resulted in a lot of calls booked and real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96025" y="2676524"/>
              <a:ext cx="2077993" cy="15236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business growth.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57725" y="371475"/>
            <a:ext cx="4114800" cy="2114550"/>
          </a:xfrm>
          <a:custGeom>
            <a:avLst/>
            <a:gdLst/>
            <a:ahLst/>
            <a:cxnLst/>
            <a:rect l="0" t="0" r="0" b="0"/>
            <a:pathLst>
              <a:path w="4114800" h="2114550">
                <a:moveTo>
                  <a:pt x="4114800" y="2000250"/>
                </a:moveTo>
                <a:cubicBezTo>
                  <a:pt x="4114800" y="2063372"/>
                  <a:pt x="4063622" y="2114550"/>
                  <a:pt x="4000500" y="2114550"/>
                </a:cubicBezTo>
                <a:lnTo>
                  <a:pt x="114300" y="2114550"/>
                </a:lnTo>
                <a:cubicBezTo>
                  <a:pt x="51177" y="2114550"/>
                  <a:pt x="0" y="2063372"/>
                  <a:pt x="0" y="20002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4000500" y="0"/>
                </a:lnTo>
                <a:cubicBezTo>
                  <a:pt x="4063622" y="0"/>
                  <a:pt x="4114800" y="51177"/>
                  <a:pt x="4114800" y="114300"/>
                </a:cubicBezTo>
                <a:lnTo>
                  <a:pt x="4114800" y="2000250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657725" y="371474"/>
            <a:ext cx="4114800" cy="2114550"/>
          </a:xfrm>
          <a:custGeom>
            <a:avLst/>
            <a:gdLst/>
            <a:ahLst/>
            <a:cxnLst/>
            <a:rect l="0" t="0" r="0" b="0"/>
            <a:pathLst>
              <a:path w="411480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4000500" y="0"/>
                </a:moveTo>
                <a:lnTo>
                  <a:pt x="114300" y="0"/>
                </a:lnTo>
                <a:moveTo>
                  <a:pt x="4114800" y="114300"/>
                </a:moveTo>
                <a:cubicBezTo>
                  <a:pt x="4114800" y="51174"/>
                  <a:pt x="4063625" y="0"/>
                  <a:pt x="4000500" y="0"/>
                </a:cubicBezTo>
                <a:moveTo>
                  <a:pt x="4114800" y="2000250"/>
                </a:moveTo>
                <a:lnTo>
                  <a:pt x="4114800" y="114300"/>
                </a:lnTo>
                <a:moveTo>
                  <a:pt x="4000500" y="2114550"/>
                </a:moveTo>
                <a:cubicBezTo>
                  <a:pt x="4063625" y="2114550"/>
                  <a:pt x="4114800" y="2063375"/>
                  <a:pt x="4114800" y="2000250"/>
                </a:cubicBezTo>
                <a:moveTo>
                  <a:pt x="400050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71475" y="2657475"/>
            <a:ext cx="4114800" cy="2114550"/>
          </a:xfrm>
          <a:custGeom>
            <a:avLst/>
            <a:gdLst/>
            <a:ahLst/>
            <a:cxnLst/>
            <a:rect l="0" t="0" r="0" b="0"/>
            <a:pathLst>
              <a:path w="4114800" h="2114550">
                <a:moveTo>
                  <a:pt x="4114800" y="2000250"/>
                </a:moveTo>
                <a:cubicBezTo>
                  <a:pt x="4114800" y="2063372"/>
                  <a:pt x="4063622" y="2114550"/>
                  <a:pt x="4000500" y="2114550"/>
                </a:cubicBezTo>
                <a:lnTo>
                  <a:pt x="114300" y="2114550"/>
                </a:lnTo>
                <a:cubicBezTo>
                  <a:pt x="51177" y="2114550"/>
                  <a:pt x="0" y="2063372"/>
                  <a:pt x="0" y="20002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4000500" y="0"/>
                </a:lnTo>
                <a:cubicBezTo>
                  <a:pt x="4063622" y="0"/>
                  <a:pt x="4114800" y="51177"/>
                  <a:pt x="4114800" y="114300"/>
                </a:cubicBezTo>
                <a:lnTo>
                  <a:pt x="4114800" y="2000250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71475" y="2657474"/>
            <a:ext cx="4114800" cy="2114550"/>
          </a:xfrm>
          <a:custGeom>
            <a:avLst/>
            <a:gdLst/>
            <a:ahLst/>
            <a:cxnLst/>
            <a:rect l="0" t="0" r="0" b="0"/>
            <a:pathLst>
              <a:path w="411480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4000500" y="0"/>
                </a:moveTo>
                <a:lnTo>
                  <a:pt x="114300" y="0"/>
                </a:lnTo>
                <a:moveTo>
                  <a:pt x="4114800" y="114300"/>
                </a:moveTo>
                <a:cubicBezTo>
                  <a:pt x="4114800" y="51174"/>
                  <a:pt x="4063625" y="0"/>
                  <a:pt x="4000500" y="0"/>
                </a:cubicBezTo>
                <a:moveTo>
                  <a:pt x="4114800" y="2000250"/>
                </a:moveTo>
                <a:lnTo>
                  <a:pt x="4114800" y="114300"/>
                </a:lnTo>
                <a:moveTo>
                  <a:pt x="4000500" y="2114550"/>
                </a:moveTo>
                <a:cubicBezTo>
                  <a:pt x="4063625" y="2114550"/>
                  <a:pt x="4114800" y="2063375"/>
                  <a:pt x="4114800" y="2000250"/>
                </a:cubicBezTo>
                <a:moveTo>
                  <a:pt x="400050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657725" y="2657475"/>
            <a:ext cx="4114800" cy="2114550"/>
          </a:xfrm>
          <a:custGeom>
            <a:avLst/>
            <a:gdLst/>
            <a:ahLst/>
            <a:cxnLst/>
            <a:rect l="0" t="0" r="0" b="0"/>
            <a:pathLst>
              <a:path w="4114800" h="2114550">
                <a:moveTo>
                  <a:pt x="4114800" y="2000250"/>
                </a:moveTo>
                <a:cubicBezTo>
                  <a:pt x="4114800" y="2063372"/>
                  <a:pt x="4063622" y="2114550"/>
                  <a:pt x="4000500" y="2114550"/>
                </a:cubicBezTo>
                <a:lnTo>
                  <a:pt x="114300" y="2114550"/>
                </a:lnTo>
                <a:cubicBezTo>
                  <a:pt x="51177" y="2114550"/>
                  <a:pt x="0" y="2063372"/>
                  <a:pt x="0" y="2000250"/>
                </a:cubicBezTo>
                <a:lnTo>
                  <a:pt x="0" y="114300"/>
                </a:lnTo>
                <a:cubicBezTo>
                  <a:pt x="0" y="51177"/>
                  <a:pt x="51177" y="0"/>
                  <a:pt x="114300" y="0"/>
                </a:cubicBezTo>
                <a:lnTo>
                  <a:pt x="4000500" y="0"/>
                </a:lnTo>
                <a:cubicBezTo>
                  <a:pt x="4063622" y="0"/>
                  <a:pt x="4114800" y="51177"/>
                  <a:pt x="4114800" y="114300"/>
                </a:cubicBezTo>
                <a:lnTo>
                  <a:pt x="4114800" y="2000250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4657725" y="2657474"/>
            <a:ext cx="4114800" cy="2114550"/>
          </a:xfrm>
          <a:custGeom>
            <a:avLst/>
            <a:gdLst/>
            <a:ahLst/>
            <a:cxnLst/>
            <a:rect l="0" t="0" r="0" b="0"/>
            <a:pathLst>
              <a:path w="4114800" h="2114550">
                <a:moveTo>
                  <a:pt x="0" y="114300"/>
                </a:moveTo>
                <a:cubicBezTo>
                  <a:pt x="0" y="51174"/>
                  <a:pt x="51174" y="0"/>
                  <a:pt x="114300" y="0"/>
                </a:cubicBezTo>
                <a:moveTo>
                  <a:pt x="4000500" y="0"/>
                </a:moveTo>
                <a:lnTo>
                  <a:pt x="114300" y="0"/>
                </a:lnTo>
                <a:moveTo>
                  <a:pt x="4114800" y="114300"/>
                </a:moveTo>
                <a:cubicBezTo>
                  <a:pt x="4114800" y="51174"/>
                  <a:pt x="4063625" y="0"/>
                  <a:pt x="4000500" y="0"/>
                </a:cubicBezTo>
                <a:moveTo>
                  <a:pt x="4114800" y="2000250"/>
                </a:moveTo>
                <a:lnTo>
                  <a:pt x="4114800" y="114300"/>
                </a:lnTo>
                <a:moveTo>
                  <a:pt x="4000500" y="2114550"/>
                </a:moveTo>
                <a:cubicBezTo>
                  <a:pt x="4063625" y="2114550"/>
                  <a:pt x="4114800" y="2063375"/>
                  <a:pt x="4114800" y="2000250"/>
                </a:cubicBezTo>
                <a:moveTo>
                  <a:pt x="4000500" y="2114550"/>
                </a:moveTo>
                <a:lnTo>
                  <a:pt x="114300" y="2114550"/>
                </a:lnTo>
                <a:moveTo>
                  <a:pt x="114300" y="2114550"/>
                </a:moveTo>
                <a:cubicBezTo>
                  <a:pt x="51174" y="2114550"/>
                  <a:pt x="0" y="2063375"/>
                  <a:pt x="0" y="2000250"/>
                </a:cubicBezTo>
                <a:moveTo>
                  <a:pt x="0" y="2000250"/>
                </a:moveTo>
                <a:lnTo>
                  <a:pt x="0" y="114300"/>
                </a:ln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867275" y="561975"/>
            <a:ext cx="452666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600" b="1">
                <a:solidFill>
                  <a:srgbClr val="DD7758"/>
                </a:solidFill>
                <a:latin typeface="STIX Two Text"/>
              </a:rPr>
              <a:t>01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90525" y="1085850"/>
            <a:ext cx="3849414" cy="1200150"/>
            <a:chOff x="390525" y="1085850"/>
            <a:chExt cx="3849414" cy="1200150"/>
          </a:xfrm>
        </p:grpSpPr>
        <p:sp>
          <p:nvSpPr>
            <p:cNvPr id="9" name="TextBox 8"/>
            <p:cNvSpPr txBox="1"/>
            <p:nvPr/>
          </p:nvSpPr>
          <p:spPr>
            <a:xfrm>
              <a:off x="390525" y="1085850"/>
              <a:ext cx="3849414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YOUR INSTAGRAM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90525" y="1485900"/>
              <a:ext cx="3849414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IS A DIGITAL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90525" y="1885950"/>
              <a:ext cx="3849414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STORE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867275" y="1866900"/>
            <a:ext cx="900712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What you do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67275" y="2143125"/>
            <a:ext cx="3609260" cy="1523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2F2F33"/>
                </a:solidFill>
                <a:latin typeface="Roboto"/>
              </a:rPr>
              <a:t>Within seconds, they should understand what you do and who you help.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1025" y="2847975"/>
            <a:ext cx="452666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600" b="1">
                <a:solidFill>
                  <a:srgbClr val="DD7758"/>
                </a:solidFill>
                <a:latin typeface="STIX Two Text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67275" y="2847975"/>
            <a:ext cx="452666" cy="4572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600" b="1">
                <a:solidFill>
                  <a:srgbClr val="DD7758"/>
                </a:solidFill>
                <a:latin typeface="STIX Two Text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1025" y="4152900"/>
            <a:ext cx="1450181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What you talk about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67275" y="4152900"/>
            <a:ext cx="927620" cy="1905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How to work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1025" y="4429125"/>
            <a:ext cx="3070974" cy="1523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2F2F33"/>
                </a:solidFill>
                <a:latin typeface="Roboto"/>
              </a:rPr>
              <a:t>Within seconds, they should understand what you talk about.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867275" y="4429125"/>
            <a:ext cx="3477339" cy="1523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0">
                <a:solidFill>
                  <a:srgbClr val="2F2F33"/>
                </a:solidFill>
                <a:latin typeface="Roboto"/>
              </a:rPr>
              <a:t>Within seconds, they should understand how they can work with you.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622644" y="1418592"/>
            <a:ext cx="1837458" cy="1805816"/>
          </a:xfrm>
          <a:custGeom>
            <a:avLst/>
            <a:gdLst/>
            <a:ahLst/>
            <a:cxnLst/>
            <a:rect l="0" t="0" r="0" b="0"/>
            <a:pathLst>
              <a:path w="1837458" h="1805816">
                <a:moveTo>
                  <a:pt x="666826" y="1802501"/>
                </a:moveTo>
                <a:lnTo>
                  <a:pt x="911075" y="1558242"/>
                </a:lnTo>
                <a:lnTo>
                  <a:pt x="1158649" y="1805816"/>
                </a:lnTo>
                <a:cubicBezTo>
                  <a:pt x="1549698" y="1700317"/>
                  <a:pt x="1837458" y="1343129"/>
                  <a:pt x="1837458" y="918733"/>
                </a:cubicBezTo>
                <a:cubicBezTo>
                  <a:pt x="1837458" y="824522"/>
                  <a:pt x="1823285" y="733634"/>
                  <a:pt x="1796938" y="648061"/>
                </a:cubicBezTo>
                <a:lnTo>
                  <a:pt x="1531219" y="576872"/>
                </a:lnTo>
                <a:lnTo>
                  <a:pt x="1603686" y="306419"/>
                </a:lnTo>
                <a:cubicBezTo>
                  <a:pt x="1435455" y="118357"/>
                  <a:pt x="1190910" y="0"/>
                  <a:pt x="918733" y="0"/>
                </a:cubicBezTo>
                <a:cubicBezTo>
                  <a:pt x="644499" y="0"/>
                  <a:pt x="398335" y="120148"/>
                  <a:pt x="230000" y="310667"/>
                </a:cubicBezTo>
                <a:lnTo>
                  <a:pt x="301313" y="576900"/>
                </a:lnTo>
                <a:lnTo>
                  <a:pt x="40957" y="646642"/>
                </a:lnTo>
                <a:cubicBezTo>
                  <a:pt x="14335" y="732624"/>
                  <a:pt x="0" y="823998"/>
                  <a:pt x="0" y="918733"/>
                </a:cubicBezTo>
                <a:cubicBezTo>
                  <a:pt x="0" y="1338776"/>
                  <a:pt x="281892" y="1692992"/>
                  <a:pt x="666826" y="1802501"/>
                </a:cubicBezTo>
              </a:path>
            </a:pathLst>
          </a:custGeom>
          <a:solidFill>
            <a:srgbClr val="DD7758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622644" y="1418592"/>
            <a:ext cx="1837461" cy="1805819"/>
          </a:xfrm>
          <a:custGeom>
            <a:avLst/>
            <a:gdLst/>
            <a:ahLst/>
            <a:cxnLst/>
            <a:rect l="0" t="0" r="0" b="0"/>
            <a:pathLst>
              <a:path w="1837461" h="1805819">
                <a:moveTo>
                  <a:pt x="1158649" y="1805819"/>
                </a:moveTo>
                <a:cubicBezTo>
                  <a:pt x="1549700" y="1700314"/>
                  <a:pt x="1837461" y="1343127"/>
                  <a:pt x="1837461" y="918730"/>
                </a:cubicBezTo>
                <a:cubicBezTo>
                  <a:pt x="1837461" y="824524"/>
                  <a:pt x="1823282" y="733630"/>
                  <a:pt x="1796942" y="648065"/>
                </a:cubicBezTo>
                <a:moveTo>
                  <a:pt x="1603685" y="306423"/>
                </a:moveTo>
                <a:cubicBezTo>
                  <a:pt x="1435454" y="118362"/>
                  <a:pt x="1190914" y="0"/>
                  <a:pt x="918730" y="0"/>
                </a:cubicBezTo>
                <a:cubicBezTo>
                  <a:pt x="644504" y="0"/>
                  <a:pt x="398339" y="120144"/>
                  <a:pt x="230002" y="310668"/>
                </a:cubicBezTo>
                <a:moveTo>
                  <a:pt x="40958" y="646642"/>
                </a:moveTo>
                <a:cubicBezTo>
                  <a:pt x="14336" y="732622"/>
                  <a:pt x="0" y="824001"/>
                  <a:pt x="0" y="918730"/>
                </a:cubicBezTo>
                <a:cubicBezTo>
                  <a:pt x="0" y="1338780"/>
                  <a:pt x="281896" y="1692990"/>
                  <a:pt x="666827" y="1802498"/>
                </a:cubicBezTo>
              </a:path>
            </a:pathLst>
          </a:custGeom>
          <a:noFill/>
          <a:ln w="114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3046497" y="1315859"/>
            <a:ext cx="869803" cy="799052"/>
          </a:xfrm>
          <a:custGeom>
            <a:avLst/>
            <a:gdLst/>
            <a:ahLst/>
            <a:cxnLst/>
            <a:rect l="0" t="0" r="0" b="0"/>
            <a:pathLst>
              <a:path w="869803" h="799052">
                <a:moveTo>
                  <a:pt x="774715" y="324659"/>
                </a:moveTo>
                <a:cubicBezTo>
                  <a:pt x="750389" y="233810"/>
                  <a:pt x="691391" y="152247"/>
                  <a:pt x="603513" y="101498"/>
                </a:cubicBezTo>
                <a:cubicBezTo>
                  <a:pt x="427748" y="0"/>
                  <a:pt x="202996" y="60207"/>
                  <a:pt x="101498" y="235972"/>
                </a:cubicBezTo>
                <a:cubicBezTo>
                  <a:pt x="0" y="411727"/>
                  <a:pt x="60207" y="636489"/>
                  <a:pt x="235972" y="737987"/>
                </a:cubicBezTo>
                <a:cubicBezTo>
                  <a:pt x="323850" y="788727"/>
                  <a:pt x="423976" y="799052"/>
                  <a:pt x="514826" y="774715"/>
                </a:cubicBezTo>
                <a:lnTo>
                  <a:pt x="869803" y="679637"/>
                </a:lnTo>
                <a:lnTo>
                  <a:pt x="774744" y="324745"/>
                </a:lnTo>
                <a:cubicBezTo>
                  <a:pt x="774734" y="324716"/>
                  <a:pt x="774725" y="324688"/>
                  <a:pt x="774715" y="324659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046501" y="1315862"/>
            <a:ext cx="869800" cy="799050"/>
          </a:xfrm>
          <a:custGeom>
            <a:avLst/>
            <a:gdLst/>
            <a:ahLst/>
            <a:cxnLst/>
            <a:rect l="0" t="0" r="0" b="0"/>
            <a:pathLst>
              <a:path w="869800" h="799050">
                <a:moveTo>
                  <a:pt x="774716" y="324656"/>
                </a:moveTo>
                <a:cubicBezTo>
                  <a:pt x="750382" y="233807"/>
                  <a:pt x="691391" y="152242"/>
                  <a:pt x="603510" y="101495"/>
                </a:cubicBezTo>
                <a:cubicBezTo>
                  <a:pt x="427749" y="0"/>
                  <a:pt x="202989" y="60204"/>
                  <a:pt x="101495" y="235964"/>
                </a:cubicBezTo>
                <a:cubicBezTo>
                  <a:pt x="0" y="411725"/>
                  <a:pt x="60204" y="636485"/>
                  <a:pt x="235964" y="737979"/>
                </a:cubicBezTo>
                <a:cubicBezTo>
                  <a:pt x="323844" y="788727"/>
                  <a:pt x="423975" y="799050"/>
                  <a:pt x="514822" y="774715"/>
                </a:cubicBezTo>
                <a:lnTo>
                  <a:pt x="869800" y="679634"/>
                </a:lnTo>
                <a:lnTo>
                  <a:pt x="774738" y="324737"/>
                </a:lnTo>
                <a:cubicBezTo>
                  <a:pt x="774731" y="324710"/>
                  <a:pt x="774723" y="324683"/>
                  <a:pt x="774716" y="324656"/>
                </a:cubicBezTo>
                <a:close/>
              </a:path>
            </a:pathLst>
          </a:custGeom>
          <a:noFill/>
          <a:ln w="114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158571" y="2976841"/>
            <a:ext cx="734987" cy="887206"/>
          </a:xfrm>
          <a:custGeom>
            <a:avLst/>
            <a:gdLst/>
            <a:ahLst/>
            <a:cxnLst/>
            <a:rect l="0" t="0" r="0" b="0"/>
            <a:pathLst>
              <a:path w="734987" h="887206">
                <a:moveTo>
                  <a:pt x="627345" y="259851"/>
                </a:moveTo>
                <a:cubicBezTo>
                  <a:pt x="693848" y="326355"/>
                  <a:pt x="734987" y="418233"/>
                  <a:pt x="734987" y="519712"/>
                </a:cubicBezTo>
                <a:cubicBezTo>
                  <a:pt x="734987" y="722671"/>
                  <a:pt x="570452" y="887206"/>
                  <a:pt x="367493" y="887206"/>
                </a:cubicBezTo>
                <a:cubicBezTo>
                  <a:pt x="164534" y="887206"/>
                  <a:pt x="0" y="722671"/>
                  <a:pt x="0" y="519712"/>
                </a:cubicBezTo>
                <a:cubicBezTo>
                  <a:pt x="0" y="418233"/>
                  <a:pt x="41128" y="326364"/>
                  <a:pt x="107632" y="259861"/>
                </a:cubicBezTo>
                <a:lnTo>
                  <a:pt x="367493" y="0"/>
                </a:lnTo>
                <a:lnTo>
                  <a:pt x="627287" y="259794"/>
                </a:lnTo>
                <a:cubicBezTo>
                  <a:pt x="627306" y="259813"/>
                  <a:pt x="627326" y="259832"/>
                  <a:pt x="627345" y="259851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4158571" y="2976841"/>
            <a:ext cx="734984" cy="887206"/>
          </a:xfrm>
          <a:custGeom>
            <a:avLst/>
            <a:gdLst/>
            <a:ahLst/>
            <a:cxnLst/>
            <a:rect l="0" t="0" r="0" b="0"/>
            <a:pathLst>
              <a:path w="734984" h="887206">
                <a:moveTo>
                  <a:pt x="627346" y="259856"/>
                </a:moveTo>
                <a:cubicBezTo>
                  <a:pt x="693850" y="326359"/>
                  <a:pt x="734984" y="418233"/>
                  <a:pt x="734984" y="519714"/>
                </a:cubicBezTo>
                <a:cubicBezTo>
                  <a:pt x="734984" y="722675"/>
                  <a:pt x="570452" y="887206"/>
                  <a:pt x="367492" y="887206"/>
                </a:cubicBezTo>
                <a:cubicBezTo>
                  <a:pt x="164531" y="887206"/>
                  <a:pt x="0" y="722675"/>
                  <a:pt x="0" y="519714"/>
                </a:cubicBezTo>
                <a:cubicBezTo>
                  <a:pt x="0" y="418234"/>
                  <a:pt x="41133" y="326361"/>
                  <a:pt x="107636" y="259858"/>
                </a:cubicBezTo>
                <a:lnTo>
                  <a:pt x="367489" y="0"/>
                </a:lnTo>
                <a:lnTo>
                  <a:pt x="627287" y="259796"/>
                </a:lnTo>
                <a:cubicBezTo>
                  <a:pt x="627306" y="259816"/>
                  <a:pt x="627326" y="259836"/>
                  <a:pt x="627346" y="259856"/>
                </a:cubicBezTo>
                <a:close/>
              </a:path>
            </a:pathLst>
          </a:custGeom>
          <a:noFill/>
          <a:ln w="114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5146206" y="1315859"/>
            <a:ext cx="869822" cy="799052"/>
          </a:xfrm>
          <a:custGeom>
            <a:avLst/>
            <a:gdLst/>
            <a:ahLst/>
            <a:cxnLst/>
            <a:rect l="0" t="0" r="0" b="0"/>
            <a:pathLst>
              <a:path w="869822" h="799052">
                <a:moveTo>
                  <a:pt x="95116" y="324631"/>
                </a:moveTo>
                <a:cubicBezTo>
                  <a:pt x="119453" y="233781"/>
                  <a:pt x="178450" y="152228"/>
                  <a:pt x="266338" y="101479"/>
                </a:cubicBezTo>
                <a:cubicBezTo>
                  <a:pt x="442112" y="0"/>
                  <a:pt x="666864" y="60226"/>
                  <a:pt x="768343" y="235991"/>
                </a:cubicBezTo>
                <a:cubicBezTo>
                  <a:pt x="869822" y="411765"/>
                  <a:pt x="809596" y="636517"/>
                  <a:pt x="633831" y="737997"/>
                </a:cubicBezTo>
                <a:cubicBezTo>
                  <a:pt x="545944" y="788736"/>
                  <a:pt x="445817" y="799052"/>
                  <a:pt x="354968" y="774715"/>
                </a:cubicBezTo>
                <a:lnTo>
                  <a:pt x="0" y="679599"/>
                </a:lnTo>
                <a:lnTo>
                  <a:pt x="95088" y="324707"/>
                </a:lnTo>
                <a:cubicBezTo>
                  <a:pt x="95097" y="324688"/>
                  <a:pt x="95107" y="324659"/>
                  <a:pt x="95116" y="324631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5146206" y="1315862"/>
            <a:ext cx="869822" cy="799050"/>
          </a:xfrm>
          <a:custGeom>
            <a:avLst/>
            <a:gdLst/>
            <a:ahLst/>
            <a:cxnLst/>
            <a:rect l="0" t="0" r="0" b="0"/>
            <a:pathLst>
              <a:path w="869822" h="799050">
                <a:moveTo>
                  <a:pt x="95113" y="324626"/>
                </a:moveTo>
                <a:cubicBezTo>
                  <a:pt x="119455" y="233780"/>
                  <a:pt x="178453" y="152220"/>
                  <a:pt x="266339" y="101479"/>
                </a:cubicBezTo>
                <a:cubicBezTo>
                  <a:pt x="442107" y="0"/>
                  <a:pt x="666862" y="60222"/>
                  <a:pt x="768343" y="235991"/>
                </a:cubicBezTo>
                <a:cubicBezTo>
                  <a:pt x="869822" y="411760"/>
                  <a:pt x="809600" y="636515"/>
                  <a:pt x="633830" y="737995"/>
                </a:cubicBezTo>
                <a:cubicBezTo>
                  <a:pt x="545946" y="788735"/>
                  <a:pt x="445815" y="799050"/>
                  <a:pt x="354970" y="774708"/>
                </a:cubicBezTo>
                <a:lnTo>
                  <a:pt x="0" y="679596"/>
                </a:lnTo>
                <a:lnTo>
                  <a:pt x="95092" y="324707"/>
                </a:lnTo>
                <a:cubicBezTo>
                  <a:pt x="95099" y="324680"/>
                  <a:pt x="95107" y="324653"/>
                  <a:pt x="95113" y="324626"/>
                </a:cubicBezTo>
                <a:close/>
              </a:path>
            </a:pathLst>
          </a:custGeom>
          <a:noFill/>
          <a:ln w="114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8401524" y="371465"/>
            <a:ext cx="351948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SEO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90525" y="371465"/>
            <a:ext cx="4490323" cy="800100"/>
            <a:chOff x="390525" y="371465"/>
            <a:chExt cx="4490323" cy="800100"/>
          </a:xfrm>
        </p:grpSpPr>
        <p:sp>
          <p:nvSpPr>
            <p:cNvPr id="11" name="TextBox 10"/>
            <p:cNvSpPr txBox="1"/>
            <p:nvPr/>
          </p:nvSpPr>
          <p:spPr>
            <a:xfrm>
              <a:off x="390525" y="371465"/>
              <a:ext cx="449032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MAKE YOUR PROFILE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0525" y="771515"/>
              <a:ext cx="4490323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DISCOVERABLE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82830" y="1372659"/>
            <a:ext cx="716403" cy="367455"/>
            <a:chOff x="2182830" y="1372659"/>
            <a:chExt cx="716403" cy="367455"/>
          </a:xfrm>
        </p:grpSpPr>
        <p:sp>
          <p:nvSpPr>
            <p:cNvPr id="14" name="TextBox 13"/>
            <p:cNvSpPr txBox="1"/>
            <p:nvPr/>
          </p:nvSpPr>
          <p:spPr>
            <a:xfrm>
              <a:off x="2182830" y="1372659"/>
              <a:ext cx="716403" cy="18373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1">
                  <a:solidFill>
                    <a:srgbClr val="DD7758"/>
                  </a:solidFill>
                  <a:latin typeface="STIX Two Text"/>
                </a:rPr>
                <a:t>Content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182830" y="1556397"/>
              <a:ext cx="716403" cy="18371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200" b="1">
                  <a:solidFill>
                    <a:srgbClr val="DD7758"/>
                  </a:solidFill>
                  <a:latin typeface="STIX Two Text"/>
                </a:rPr>
                <a:t>Keywords</a:t>
              </a: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3293432" y="1574881"/>
            <a:ext cx="352180" cy="352180"/>
          </a:xfrm>
          <a:custGeom>
            <a:avLst/>
            <a:gdLst/>
            <a:ahLst/>
            <a:cxnLst/>
            <a:rect l="0" t="0" r="0" b="0"/>
            <a:pathLst>
              <a:path w="352180" h="352180">
                <a:moveTo>
                  <a:pt x="0" y="137809"/>
                </a:moveTo>
                <a:cubicBezTo>
                  <a:pt x="0" y="213919"/>
                  <a:pt x="61699" y="275619"/>
                  <a:pt x="137809" y="275619"/>
                </a:cubicBezTo>
                <a:cubicBezTo>
                  <a:pt x="213919" y="275619"/>
                  <a:pt x="275619" y="213919"/>
                  <a:pt x="275619" y="137809"/>
                </a:cubicBezTo>
                <a:cubicBezTo>
                  <a:pt x="275619" y="61699"/>
                  <a:pt x="213919" y="0"/>
                  <a:pt x="137809" y="0"/>
                </a:cubicBezTo>
                <a:cubicBezTo>
                  <a:pt x="61699" y="0"/>
                  <a:pt x="0" y="61699"/>
                  <a:pt x="0" y="137809"/>
                </a:cubicBezTo>
                <a:close/>
                <a:moveTo>
                  <a:pt x="260307" y="200972"/>
                </a:moveTo>
                <a:lnTo>
                  <a:pt x="260307" y="306243"/>
                </a:lnTo>
                <a:cubicBezTo>
                  <a:pt x="260307" y="331613"/>
                  <a:pt x="280873" y="352180"/>
                  <a:pt x="306243" y="352180"/>
                </a:cubicBezTo>
                <a:cubicBezTo>
                  <a:pt x="331613" y="352180"/>
                  <a:pt x="352180" y="331613"/>
                  <a:pt x="352180" y="306243"/>
                </a:cubicBezTo>
                <a:lnTo>
                  <a:pt x="352180" y="275619"/>
                </a:lnTo>
                <a:moveTo>
                  <a:pt x="107185" y="137809"/>
                </a:moveTo>
                <a:cubicBezTo>
                  <a:pt x="107185" y="120896"/>
                  <a:pt x="120896" y="107185"/>
                  <a:pt x="137809" y="107185"/>
                </a:cubicBezTo>
                <a:cubicBezTo>
                  <a:pt x="154722" y="107185"/>
                  <a:pt x="168433" y="120896"/>
                  <a:pt x="168433" y="137809"/>
                </a:cubicBezTo>
                <a:cubicBezTo>
                  <a:pt x="168433" y="154722"/>
                  <a:pt x="154722" y="168433"/>
                  <a:pt x="137809" y="168433"/>
                </a:cubicBezTo>
                <a:cubicBezTo>
                  <a:pt x="120896" y="168433"/>
                  <a:pt x="107185" y="154722"/>
                  <a:pt x="107185" y="137809"/>
                </a:cubicBezTo>
                <a:close/>
                <a:moveTo>
                  <a:pt x="137809" y="68904"/>
                </a:moveTo>
                <a:lnTo>
                  <a:pt x="137809" y="38280"/>
                </a:lnTo>
                <a:moveTo>
                  <a:pt x="78138" y="103357"/>
                </a:moveTo>
                <a:lnTo>
                  <a:pt x="51617" y="88045"/>
                </a:lnTo>
                <a:moveTo>
                  <a:pt x="78138" y="172262"/>
                </a:moveTo>
                <a:lnTo>
                  <a:pt x="51602" y="187558"/>
                </a:lnTo>
                <a:moveTo>
                  <a:pt x="137809" y="206714"/>
                </a:moveTo>
                <a:lnTo>
                  <a:pt x="137794" y="237338"/>
                </a:lnTo>
                <a:moveTo>
                  <a:pt x="224001" y="187589"/>
                </a:moveTo>
                <a:lnTo>
                  <a:pt x="197481" y="172262"/>
                </a:lnTo>
                <a:moveTo>
                  <a:pt x="224017" y="88045"/>
                </a:moveTo>
                <a:lnTo>
                  <a:pt x="197481" y="103341"/>
                </a:lnTo>
              </a:path>
            </a:pathLst>
          </a:custGeom>
          <a:noFill/>
          <a:ln w="11487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5406513" y="1567225"/>
            <a:ext cx="359836" cy="344524"/>
          </a:xfrm>
          <a:custGeom>
            <a:avLst/>
            <a:gdLst/>
            <a:ahLst/>
            <a:cxnLst/>
            <a:rect l="0" t="0" r="0" b="0"/>
            <a:pathLst>
              <a:path w="359836" h="344524">
                <a:moveTo>
                  <a:pt x="0" y="0"/>
                </a:moveTo>
                <a:moveTo>
                  <a:pt x="7656" y="145465"/>
                </a:moveTo>
                <a:lnTo>
                  <a:pt x="359836" y="145465"/>
                </a:lnTo>
                <a:moveTo>
                  <a:pt x="222026" y="84216"/>
                </a:moveTo>
                <a:lnTo>
                  <a:pt x="344524" y="84216"/>
                </a:lnTo>
                <a:cubicBezTo>
                  <a:pt x="352980" y="84216"/>
                  <a:pt x="359836" y="91072"/>
                  <a:pt x="359836" y="99529"/>
                </a:cubicBezTo>
                <a:lnTo>
                  <a:pt x="359836" y="329211"/>
                </a:lnTo>
                <a:cubicBezTo>
                  <a:pt x="359836" y="337668"/>
                  <a:pt x="352980" y="344524"/>
                  <a:pt x="344524" y="344524"/>
                </a:cubicBezTo>
                <a:lnTo>
                  <a:pt x="22968" y="344524"/>
                </a:lnTo>
                <a:cubicBezTo>
                  <a:pt x="14511" y="344524"/>
                  <a:pt x="7656" y="337668"/>
                  <a:pt x="7656" y="329211"/>
                </a:cubicBezTo>
                <a:lnTo>
                  <a:pt x="7656" y="99529"/>
                </a:lnTo>
                <a:cubicBezTo>
                  <a:pt x="7656" y="91072"/>
                  <a:pt x="14511" y="84216"/>
                  <a:pt x="22968" y="84216"/>
                </a:cubicBezTo>
                <a:lnTo>
                  <a:pt x="145465" y="84216"/>
                </a:lnTo>
                <a:moveTo>
                  <a:pt x="0" y="0"/>
                </a:moveTo>
                <a:moveTo>
                  <a:pt x="229682" y="222026"/>
                </a:moveTo>
                <a:lnTo>
                  <a:pt x="321555" y="222026"/>
                </a:lnTo>
                <a:moveTo>
                  <a:pt x="0" y="0"/>
                </a:moveTo>
                <a:moveTo>
                  <a:pt x="229682" y="267963"/>
                </a:moveTo>
                <a:lnTo>
                  <a:pt x="283275" y="267963"/>
                </a:lnTo>
                <a:moveTo>
                  <a:pt x="46503" y="306243"/>
                </a:moveTo>
                <a:cubicBezTo>
                  <a:pt x="52750" y="296596"/>
                  <a:pt x="73498" y="289583"/>
                  <a:pt x="99406" y="279983"/>
                </a:cubicBezTo>
                <a:cubicBezTo>
                  <a:pt x="106725" y="277257"/>
                  <a:pt x="105531" y="258148"/>
                  <a:pt x="102285" y="254580"/>
                </a:cubicBezTo>
                <a:cubicBezTo>
                  <a:pt x="91842" y="243269"/>
                  <a:pt x="86728" y="228037"/>
                  <a:pt x="88228" y="212716"/>
                </a:cubicBezTo>
                <a:cubicBezTo>
                  <a:pt x="87331" y="203168"/>
                  <a:pt x="90568" y="193693"/>
                  <a:pt x="97120" y="186691"/>
                </a:cubicBezTo>
                <a:cubicBezTo>
                  <a:pt x="103672" y="179688"/>
                  <a:pt x="112910" y="175828"/>
                  <a:pt x="122497" y="176090"/>
                </a:cubicBezTo>
                <a:cubicBezTo>
                  <a:pt x="132083" y="175828"/>
                  <a:pt x="141322" y="179688"/>
                  <a:pt x="147874" y="186691"/>
                </a:cubicBezTo>
                <a:cubicBezTo>
                  <a:pt x="154426" y="193693"/>
                  <a:pt x="157663" y="203168"/>
                  <a:pt x="156766" y="212716"/>
                </a:cubicBezTo>
                <a:cubicBezTo>
                  <a:pt x="158266" y="228037"/>
                  <a:pt x="153152" y="243269"/>
                  <a:pt x="142709" y="254580"/>
                </a:cubicBezTo>
                <a:cubicBezTo>
                  <a:pt x="139463" y="258148"/>
                  <a:pt x="138268" y="277257"/>
                  <a:pt x="145588" y="279983"/>
                </a:cubicBezTo>
                <a:cubicBezTo>
                  <a:pt x="171527" y="289583"/>
                  <a:pt x="192244" y="296596"/>
                  <a:pt x="198491" y="306243"/>
                </a:cubicBezTo>
                <a:moveTo>
                  <a:pt x="222026" y="107185"/>
                </a:moveTo>
                <a:cubicBezTo>
                  <a:pt x="222026" y="111413"/>
                  <a:pt x="218598" y="114841"/>
                  <a:pt x="214370" y="114841"/>
                </a:cubicBezTo>
                <a:lnTo>
                  <a:pt x="153121" y="114841"/>
                </a:lnTo>
                <a:cubicBezTo>
                  <a:pt x="148893" y="114841"/>
                  <a:pt x="145465" y="111413"/>
                  <a:pt x="145465" y="107185"/>
                </a:cubicBezTo>
                <a:lnTo>
                  <a:pt x="145465" y="61248"/>
                </a:lnTo>
                <a:cubicBezTo>
                  <a:pt x="145465" y="40107"/>
                  <a:pt x="162604" y="22968"/>
                  <a:pt x="183746" y="22968"/>
                </a:cubicBezTo>
                <a:cubicBezTo>
                  <a:pt x="204887" y="22968"/>
                  <a:pt x="222026" y="40107"/>
                  <a:pt x="222026" y="61248"/>
                </a:cubicBezTo>
                <a:close/>
              </a:path>
            </a:pathLst>
          </a:custGeom>
          <a:noFill/>
          <a:ln w="11487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160548" y="1372655"/>
            <a:ext cx="1178004" cy="18374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200" b="1">
                <a:solidFill>
                  <a:srgbClr val="DD7758"/>
                </a:solidFill>
                <a:latin typeface="STIX Two Text"/>
              </a:rPr>
              <a:t>Name Keywords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160548" y="1648252"/>
            <a:ext cx="1122521" cy="367569"/>
            <a:chOff x="6160548" y="1648252"/>
            <a:chExt cx="1122521" cy="367569"/>
          </a:xfrm>
        </p:grpSpPr>
        <p:sp>
          <p:nvSpPr>
            <p:cNvPr id="20" name="TextBox 19"/>
            <p:cNvSpPr txBox="1"/>
            <p:nvPr/>
          </p:nvSpPr>
          <p:spPr>
            <a:xfrm>
              <a:off x="6160548" y="1648252"/>
              <a:ext cx="1122521" cy="1224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Keywords in your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160548" y="1770743"/>
              <a:ext cx="1122521" cy="1224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username that reflect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160548" y="1893235"/>
              <a:ext cx="1122521" cy="1225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900" b="0">
                  <a:solidFill>
                    <a:srgbClr val="2F2F33"/>
                  </a:solidFill>
                  <a:latin typeface="Roboto"/>
                </a:rPr>
                <a:t>your niche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712410" y="1831989"/>
            <a:ext cx="1186824" cy="367569"/>
            <a:chOff x="1712410" y="1831989"/>
            <a:chExt cx="1186824" cy="367569"/>
          </a:xfrm>
        </p:grpSpPr>
        <p:sp>
          <p:nvSpPr>
            <p:cNvPr id="24" name="TextBox 23"/>
            <p:cNvSpPr txBox="1"/>
            <p:nvPr/>
          </p:nvSpPr>
          <p:spPr>
            <a:xfrm>
              <a:off x="1712410" y="1831989"/>
              <a:ext cx="1186824" cy="1224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2F2F33"/>
                  </a:solidFill>
                  <a:latin typeface="Roboto"/>
                </a:rPr>
                <a:t>Keywords in your posts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12410" y="1954480"/>
              <a:ext cx="1186824" cy="1224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 dirty="0">
                  <a:solidFill>
                    <a:srgbClr val="2F2F33"/>
                  </a:solidFill>
                  <a:latin typeface="Roboto"/>
                </a:rPr>
                <a:t>that relate to specific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712410" y="2076972"/>
              <a:ext cx="1186824" cy="1225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900" b="0">
                  <a:solidFill>
                    <a:srgbClr val="2F2F33"/>
                  </a:solidFill>
                  <a:latin typeface="Roboto"/>
                </a:rPr>
                <a:t>reels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4158571" y="1969833"/>
            <a:ext cx="719672" cy="719672"/>
          </a:xfrm>
          <a:custGeom>
            <a:avLst/>
            <a:gdLst/>
            <a:ahLst/>
            <a:cxnLst/>
            <a:rect l="0" t="0" r="0" b="0"/>
            <a:pathLst>
              <a:path w="719672" h="719672">
                <a:moveTo>
                  <a:pt x="382804" y="521502"/>
                </a:moveTo>
                <a:cubicBezTo>
                  <a:pt x="382804" y="598102"/>
                  <a:pt x="444901" y="660199"/>
                  <a:pt x="521502" y="660199"/>
                </a:cubicBezTo>
                <a:cubicBezTo>
                  <a:pt x="598102" y="660199"/>
                  <a:pt x="660199" y="598102"/>
                  <a:pt x="660199" y="521502"/>
                </a:cubicBezTo>
                <a:cubicBezTo>
                  <a:pt x="660199" y="444901"/>
                  <a:pt x="598102" y="382804"/>
                  <a:pt x="521502" y="382804"/>
                </a:cubicBezTo>
                <a:cubicBezTo>
                  <a:pt x="444901" y="382804"/>
                  <a:pt x="382804" y="444901"/>
                  <a:pt x="382804" y="521502"/>
                </a:cubicBezTo>
                <a:close/>
                <a:moveTo>
                  <a:pt x="0" y="0"/>
                </a:moveTo>
                <a:moveTo>
                  <a:pt x="719672" y="719672"/>
                </a:moveTo>
                <a:lnTo>
                  <a:pt x="620204" y="620204"/>
                </a:lnTo>
                <a:moveTo>
                  <a:pt x="321555" y="505301"/>
                </a:moveTo>
                <a:lnTo>
                  <a:pt x="15312" y="505301"/>
                </a:lnTo>
                <a:cubicBezTo>
                  <a:pt x="28266" y="435294"/>
                  <a:pt x="26122" y="395666"/>
                  <a:pt x="64586" y="379190"/>
                </a:cubicBezTo>
                <a:lnTo>
                  <a:pt x="199058" y="321555"/>
                </a:lnTo>
                <a:lnTo>
                  <a:pt x="199058" y="260307"/>
                </a:lnTo>
                <a:cubicBezTo>
                  <a:pt x="199058" y="260307"/>
                  <a:pt x="170118" y="249588"/>
                  <a:pt x="170118" y="183746"/>
                </a:cubicBezTo>
                <a:cubicBezTo>
                  <a:pt x="140075" y="183746"/>
                  <a:pt x="140075" y="122497"/>
                  <a:pt x="170118" y="122497"/>
                </a:cubicBezTo>
                <a:cubicBezTo>
                  <a:pt x="170118" y="113677"/>
                  <a:pt x="119771" y="48080"/>
                  <a:pt x="183041" y="61248"/>
                </a:cubicBezTo>
                <a:cubicBezTo>
                  <a:pt x="198078" y="0"/>
                  <a:pt x="346300" y="0"/>
                  <a:pt x="361336" y="61248"/>
                </a:cubicBezTo>
                <a:cubicBezTo>
                  <a:pt x="365304" y="82646"/>
                  <a:pt x="360444" y="104740"/>
                  <a:pt x="347862" y="122497"/>
                </a:cubicBezTo>
                <a:cubicBezTo>
                  <a:pt x="376985" y="122497"/>
                  <a:pt x="369023" y="183746"/>
                  <a:pt x="348076" y="183746"/>
                </a:cubicBezTo>
                <a:cubicBezTo>
                  <a:pt x="348076" y="249588"/>
                  <a:pt x="321555" y="260307"/>
                  <a:pt x="321555" y="260307"/>
                </a:cubicBezTo>
                <a:lnTo>
                  <a:pt x="321555" y="321555"/>
                </a:lnTo>
                <a:lnTo>
                  <a:pt x="398606" y="354568"/>
                </a:lnTo>
              </a:path>
            </a:pathLst>
          </a:custGeom>
          <a:noFill/>
          <a:ln w="11487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Rounded Rectangle 28"/>
          <p:cNvSpPr/>
          <p:nvPr/>
        </p:nvSpPr>
        <p:spPr>
          <a:xfrm>
            <a:off x="4357629" y="3309649"/>
            <a:ext cx="352180" cy="352180"/>
          </a:xfrm>
          <a:custGeom>
            <a:avLst/>
            <a:gdLst/>
            <a:ahLst/>
            <a:cxnLst/>
            <a:rect l="0" t="0" r="0" b="0"/>
            <a:pathLst>
              <a:path w="352180" h="352180">
                <a:moveTo>
                  <a:pt x="189962" y="348260"/>
                </a:moveTo>
                <a:lnTo>
                  <a:pt x="15832" y="348260"/>
                </a:lnTo>
                <a:cubicBezTo>
                  <a:pt x="7088" y="348260"/>
                  <a:pt x="0" y="341171"/>
                  <a:pt x="0" y="332427"/>
                </a:cubicBezTo>
                <a:lnTo>
                  <a:pt x="0" y="15832"/>
                </a:lnTo>
                <a:cubicBezTo>
                  <a:pt x="0" y="7088"/>
                  <a:pt x="7088" y="0"/>
                  <a:pt x="15832" y="0"/>
                </a:cubicBezTo>
                <a:lnTo>
                  <a:pt x="277027" y="0"/>
                </a:lnTo>
                <a:cubicBezTo>
                  <a:pt x="285772" y="0"/>
                  <a:pt x="292860" y="7088"/>
                  <a:pt x="292860" y="15832"/>
                </a:cubicBezTo>
                <a:lnTo>
                  <a:pt x="292860" y="142403"/>
                </a:lnTo>
                <a:moveTo>
                  <a:pt x="42751" y="207648"/>
                </a:moveTo>
                <a:lnTo>
                  <a:pt x="126631" y="207648"/>
                </a:lnTo>
                <a:moveTo>
                  <a:pt x="42751" y="271040"/>
                </a:moveTo>
                <a:lnTo>
                  <a:pt x="126631" y="271040"/>
                </a:lnTo>
                <a:moveTo>
                  <a:pt x="194985" y="128576"/>
                </a:moveTo>
                <a:lnTo>
                  <a:pt x="252298" y="128576"/>
                </a:lnTo>
                <a:moveTo>
                  <a:pt x="178050" y="249756"/>
                </a:moveTo>
                <a:cubicBezTo>
                  <a:pt x="178050" y="289359"/>
                  <a:pt x="210154" y="321463"/>
                  <a:pt x="249756" y="321463"/>
                </a:cubicBezTo>
                <a:cubicBezTo>
                  <a:pt x="289359" y="321463"/>
                  <a:pt x="321463" y="289359"/>
                  <a:pt x="321463" y="249756"/>
                </a:cubicBezTo>
                <a:cubicBezTo>
                  <a:pt x="321463" y="210154"/>
                  <a:pt x="289359" y="178050"/>
                  <a:pt x="249756" y="178050"/>
                </a:cubicBezTo>
                <a:cubicBezTo>
                  <a:pt x="210154" y="178050"/>
                  <a:pt x="178050" y="210154"/>
                  <a:pt x="178050" y="249756"/>
                </a:cubicBezTo>
                <a:moveTo>
                  <a:pt x="352180" y="352180"/>
                </a:moveTo>
                <a:lnTo>
                  <a:pt x="300777" y="300777"/>
                </a:lnTo>
                <a:moveTo>
                  <a:pt x="65872" y="67220"/>
                </a:moveTo>
                <a:cubicBezTo>
                  <a:pt x="65870" y="82131"/>
                  <a:pt x="77957" y="94220"/>
                  <a:pt x="92868" y="94220"/>
                </a:cubicBezTo>
                <a:cubicBezTo>
                  <a:pt x="107779" y="94220"/>
                  <a:pt x="119866" y="82131"/>
                  <a:pt x="119863" y="67220"/>
                </a:cubicBezTo>
                <a:cubicBezTo>
                  <a:pt x="119866" y="52309"/>
                  <a:pt x="107779" y="40220"/>
                  <a:pt x="92868" y="40220"/>
                </a:cubicBezTo>
                <a:cubicBezTo>
                  <a:pt x="77957" y="40220"/>
                  <a:pt x="65870" y="52309"/>
                  <a:pt x="65872" y="67220"/>
                </a:cubicBezTo>
                <a:moveTo>
                  <a:pt x="48753" y="148206"/>
                </a:moveTo>
                <a:cubicBezTo>
                  <a:pt x="53891" y="128037"/>
                  <a:pt x="72054" y="113920"/>
                  <a:pt x="92868" y="113920"/>
                </a:cubicBezTo>
                <a:cubicBezTo>
                  <a:pt x="113682" y="113920"/>
                  <a:pt x="131845" y="128037"/>
                  <a:pt x="136982" y="148206"/>
                </a:cubicBezTo>
                <a:moveTo>
                  <a:pt x="194985" y="67970"/>
                </a:moveTo>
                <a:lnTo>
                  <a:pt x="227186" y="67970"/>
                </a:lnTo>
              </a:path>
            </a:pathLst>
          </a:custGeom>
          <a:noFill/>
          <a:ln w="11487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4031125" y="4128850"/>
            <a:ext cx="989885" cy="18374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200" b="1">
                <a:solidFill>
                  <a:srgbClr val="DD7758"/>
                </a:solidFill>
                <a:latin typeface="STIX Two Text"/>
              </a:rPr>
              <a:t>Bio Keywords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3982595" y="4404465"/>
            <a:ext cx="1086926" cy="367569"/>
            <a:chOff x="3982595" y="4404465"/>
            <a:chExt cx="1086926" cy="367569"/>
          </a:xfrm>
        </p:grpSpPr>
        <p:sp>
          <p:nvSpPr>
            <p:cNvPr id="31" name="TextBox 30"/>
            <p:cNvSpPr txBox="1"/>
            <p:nvPr/>
          </p:nvSpPr>
          <p:spPr>
            <a:xfrm>
              <a:off x="3982595" y="4404465"/>
              <a:ext cx="1086926" cy="1224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Keywords in your bio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82595" y="4526956"/>
              <a:ext cx="1086926" cy="1224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that describe your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982595" y="4649448"/>
              <a:ext cx="1086926" cy="12258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900" b="0">
                  <a:solidFill>
                    <a:srgbClr val="2F2F33"/>
                  </a:solidFill>
                  <a:latin typeface="Roboto"/>
                </a:rPr>
                <a:t>content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71475"/>
            <a:ext cx="4200525" cy="44005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0525" y="1466850"/>
            <a:ext cx="1518523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Instagram Growth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61446" y="1466850"/>
            <a:ext cx="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90525" y="1924050"/>
            <a:ext cx="2883817" cy="1143000"/>
            <a:chOff x="390525" y="1924050"/>
            <a:chExt cx="2883817" cy="1143000"/>
          </a:xfrm>
        </p:grpSpPr>
        <p:sp>
          <p:nvSpPr>
            <p:cNvPr id="5" name="TextBox 4"/>
            <p:cNvSpPr txBox="1"/>
            <p:nvPr/>
          </p:nvSpPr>
          <p:spPr>
            <a:xfrm>
              <a:off x="390525" y="1924050"/>
              <a:ext cx="2883817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500" b="1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Systems &amp;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0525" y="2495550"/>
              <a:ext cx="2883817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4500" b="1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Scaling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90525" y="3257550"/>
            <a:ext cx="3627472" cy="457200"/>
            <a:chOff x="390525" y="3257550"/>
            <a:chExt cx="3627472" cy="457200"/>
          </a:xfrm>
        </p:grpSpPr>
        <p:sp>
          <p:nvSpPr>
            <p:cNvPr id="8" name="TextBox 7"/>
            <p:cNvSpPr txBox="1"/>
            <p:nvPr/>
          </p:nvSpPr>
          <p:spPr>
            <a:xfrm>
              <a:off x="390525" y="3257550"/>
              <a:ext cx="3627472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Moving from an optimized profile to a high-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90525" y="3486150"/>
              <a:ext cx="3627472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growth content engine.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8015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143554" y="1766818"/>
            <a:ext cx="2104063" cy="2352571"/>
            <a:chOff x="3143554" y="1766818"/>
            <a:chExt cx="2104063" cy="2352571"/>
          </a:xfrm>
        </p:grpSpPr>
        <p:sp>
          <p:nvSpPr>
            <p:cNvPr id="2" name="Rounded Rectangle 1"/>
            <p:cNvSpPr/>
            <p:nvPr/>
          </p:nvSpPr>
          <p:spPr>
            <a:xfrm>
              <a:off x="3143554" y="1766818"/>
              <a:ext cx="1382761" cy="1267905"/>
            </a:xfrm>
            <a:custGeom>
              <a:avLst/>
              <a:gdLst/>
              <a:ahLst/>
              <a:cxnLst/>
              <a:rect l="0" t="0" r="0" b="0"/>
              <a:pathLst>
                <a:path w="1382761" h="1267905">
                  <a:moveTo>
                    <a:pt x="1382761" y="253002"/>
                  </a:moveTo>
                  <a:lnTo>
                    <a:pt x="1267649" y="355953"/>
                  </a:lnTo>
                  <a:lnTo>
                    <a:pt x="1114509" y="318118"/>
                  </a:lnTo>
                  <a:lnTo>
                    <a:pt x="1074744" y="353636"/>
                  </a:lnTo>
                  <a:lnTo>
                    <a:pt x="1227884" y="391471"/>
                  </a:lnTo>
                  <a:lnTo>
                    <a:pt x="1112836" y="494422"/>
                  </a:lnTo>
                  <a:lnTo>
                    <a:pt x="959696" y="456587"/>
                  </a:lnTo>
                  <a:lnTo>
                    <a:pt x="153105" y="1176394"/>
                  </a:lnTo>
                  <a:cubicBezTo>
                    <a:pt x="153972" y="1181027"/>
                    <a:pt x="154426" y="1185807"/>
                    <a:pt x="154426" y="1190692"/>
                  </a:cubicBezTo>
                  <a:cubicBezTo>
                    <a:pt x="154426" y="1233335"/>
                    <a:pt x="119856" y="1267905"/>
                    <a:pt x="77213" y="1267905"/>
                  </a:cubicBezTo>
                  <a:cubicBezTo>
                    <a:pt x="34569" y="1267905"/>
                    <a:pt x="0" y="1233335"/>
                    <a:pt x="0" y="1190692"/>
                  </a:cubicBezTo>
                  <a:cubicBezTo>
                    <a:pt x="0" y="1148048"/>
                    <a:pt x="34569" y="1113478"/>
                    <a:pt x="77213" y="1113478"/>
                  </a:cubicBezTo>
                  <a:cubicBezTo>
                    <a:pt x="86164" y="1113478"/>
                    <a:pt x="94759" y="1115001"/>
                    <a:pt x="102753" y="1117802"/>
                  </a:cubicBezTo>
                  <a:lnTo>
                    <a:pt x="907320" y="399836"/>
                  </a:lnTo>
                  <a:lnTo>
                    <a:pt x="886472" y="241420"/>
                  </a:lnTo>
                  <a:lnTo>
                    <a:pt x="1001585" y="138469"/>
                  </a:lnTo>
                  <a:lnTo>
                    <a:pt x="1022432" y="296885"/>
                  </a:lnTo>
                  <a:lnTo>
                    <a:pt x="1062197" y="261302"/>
                  </a:lnTo>
                  <a:lnTo>
                    <a:pt x="1041285" y="102951"/>
                  </a:lnTo>
                  <a:lnTo>
                    <a:pt x="1156397" y="0"/>
                  </a:lnTo>
                  <a:lnTo>
                    <a:pt x="1183229" y="203714"/>
                  </a:lnTo>
                  <a:lnTo>
                    <a:pt x="1382761" y="253002"/>
                  </a:lnTo>
                  <a:close/>
                </a:path>
              </a:pathLst>
            </a:custGeom>
            <a:noFill/>
            <a:ln w="9651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4835837" y="1795472"/>
              <a:ext cx="285057" cy="477522"/>
            </a:xfrm>
            <a:custGeom>
              <a:avLst/>
              <a:gdLst/>
              <a:ahLst/>
              <a:cxnLst/>
              <a:rect l="0" t="0" r="0" b="0"/>
              <a:pathLst>
                <a:path w="285057" h="477522">
                  <a:moveTo>
                    <a:pt x="0" y="27363"/>
                  </a:moveTo>
                  <a:cubicBezTo>
                    <a:pt x="101370" y="164525"/>
                    <a:pt x="184827" y="315729"/>
                    <a:pt x="246919" y="477522"/>
                  </a:cubicBezTo>
                  <a:cubicBezTo>
                    <a:pt x="249742" y="476646"/>
                    <a:pt x="252593" y="475819"/>
                    <a:pt x="255472" y="475043"/>
                  </a:cubicBezTo>
                  <a:cubicBezTo>
                    <a:pt x="257332" y="474531"/>
                    <a:pt x="259193" y="474081"/>
                    <a:pt x="261053" y="473632"/>
                  </a:cubicBezTo>
                  <a:lnTo>
                    <a:pt x="261070" y="473628"/>
                  </a:lnTo>
                  <a:cubicBezTo>
                    <a:pt x="269065" y="471697"/>
                    <a:pt x="277070" y="470207"/>
                    <a:pt x="285057" y="469142"/>
                  </a:cubicBezTo>
                  <a:cubicBezTo>
                    <a:pt x="220834" y="300276"/>
                    <a:pt x="133821" y="142643"/>
                    <a:pt x="27776" y="0"/>
                  </a:cubicBezTo>
                  <a:cubicBezTo>
                    <a:pt x="24923" y="3327"/>
                    <a:pt x="21961" y="6594"/>
                    <a:pt x="18888" y="9793"/>
                  </a:cubicBezTo>
                  <a:lnTo>
                    <a:pt x="15478" y="13203"/>
                  </a:lnTo>
                  <a:cubicBezTo>
                    <a:pt x="10484" y="18197"/>
                    <a:pt x="5320" y="22922"/>
                    <a:pt x="0" y="27363"/>
                  </a:cubicBezTo>
                  <a:close/>
                </a:path>
              </a:pathLst>
            </a:custGeom>
            <a:noFill/>
            <a:ln w="9651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5194607" y="2711249"/>
              <a:ext cx="53010" cy="492641"/>
            </a:xfrm>
            <a:custGeom>
              <a:avLst/>
              <a:gdLst/>
              <a:ahLst/>
              <a:cxnLst/>
              <a:rect l="0" t="0" r="0" b="0"/>
              <a:pathLst>
                <a:path w="53010" h="492641">
                  <a:moveTo>
                    <a:pt x="37606" y="0"/>
                  </a:moveTo>
                  <a:cubicBezTo>
                    <a:pt x="32375" y="1942"/>
                    <a:pt x="27037" y="3710"/>
                    <a:pt x="21599" y="5294"/>
                  </a:cubicBezTo>
                  <a:cubicBezTo>
                    <a:pt x="19928" y="5873"/>
                    <a:pt x="18257" y="6323"/>
                    <a:pt x="16587" y="6772"/>
                  </a:cubicBezTo>
                  <a:lnTo>
                    <a:pt x="16580" y="6774"/>
                  </a:lnTo>
                  <a:cubicBezTo>
                    <a:pt x="11067" y="8267"/>
                    <a:pt x="5537" y="9529"/>
                    <a:pt x="16" y="10588"/>
                  </a:cubicBezTo>
                  <a:cubicBezTo>
                    <a:pt x="9513" y="87813"/>
                    <a:pt x="14403" y="166464"/>
                    <a:pt x="14403" y="246256"/>
                  </a:cubicBezTo>
                  <a:cubicBezTo>
                    <a:pt x="14403" y="326094"/>
                    <a:pt x="9508" y="404788"/>
                    <a:pt x="0" y="482054"/>
                  </a:cubicBezTo>
                  <a:cubicBezTo>
                    <a:pt x="5499" y="483115"/>
                    <a:pt x="10999" y="484386"/>
                    <a:pt x="16483" y="485876"/>
                  </a:cubicBezTo>
                  <a:cubicBezTo>
                    <a:pt x="18156" y="486326"/>
                    <a:pt x="19764" y="486777"/>
                    <a:pt x="21437" y="487291"/>
                  </a:cubicBezTo>
                  <a:cubicBezTo>
                    <a:pt x="26926" y="488890"/>
                    <a:pt x="32312" y="490676"/>
                    <a:pt x="37590" y="492641"/>
                  </a:cubicBezTo>
                  <a:cubicBezTo>
                    <a:pt x="47766" y="411945"/>
                    <a:pt x="53010" y="329712"/>
                    <a:pt x="53010" y="246256"/>
                  </a:cubicBezTo>
                  <a:cubicBezTo>
                    <a:pt x="53010" y="162844"/>
                    <a:pt x="47771" y="80654"/>
                    <a:pt x="37606" y="0"/>
                  </a:cubicBezTo>
                  <a:close/>
                </a:path>
              </a:pathLst>
            </a:custGeom>
            <a:noFill/>
            <a:ln w="9651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4835937" y="3642182"/>
              <a:ext cx="284893" cy="477207"/>
            </a:xfrm>
            <a:custGeom>
              <a:avLst/>
              <a:gdLst/>
              <a:ahLst/>
              <a:cxnLst/>
              <a:rect l="0" t="0" r="0" b="0"/>
              <a:pathLst>
                <a:path w="284893" h="477207">
                  <a:moveTo>
                    <a:pt x="284893" y="8368"/>
                  </a:moveTo>
                  <a:cubicBezTo>
                    <a:pt x="276722" y="7278"/>
                    <a:pt x="268531" y="5742"/>
                    <a:pt x="260350" y="3743"/>
                  </a:cubicBezTo>
                  <a:cubicBezTo>
                    <a:pt x="259088" y="3452"/>
                    <a:pt x="257790" y="3124"/>
                    <a:pt x="256510" y="2787"/>
                  </a:cubicBezTo>
                  <a:cubicBezTo>
                    <a:pt x="256093" y="2677"/>
                    <a:pt x="255678" y="2567"/>
                    <a:pt x="255267" y="2456"/>
                  </a:cubicBezTo>
                  <a:cubicBezTo>
                    <a:pt x="252403" y="1687"/>
                    <a:pt x="249563" y="867"/>
                    <a:pt x="246750" y="0"/>
                  </a:cubicBezTo>
                  <a:cubicBezTo>
                    <a:pt x="184687" y="161674"/>
                    <a:pt x="101288" y="312775"/>
                    <a:pt x="0" y="449853"/>
                  </a:cubicBezTo>
                  <a:cubicBezTo>
                    <a:pt x="5385" y="454339"/>
                    <a:pt x="10621" y="459110"/>
                    <a:pt x="15661" y="464149"/>
                  </a:cubicBezTo>
                  <a:cubicBezTo>
                    <a:pt x="16883" y="465372"/>
                    <a:pt x="18042" y="466530"/>
                    <a:pt x="19199" y="467752"/>
                  </a:cubicBezTo>
                  <a:cubicBezTo>
                    <a:pt x="22164" y="470843"/>
                    <a:pt x="25024" y="473996"/>
                    <a:pt x="27783" y="477207"/>
                  </a:cubicBezTo>
                  <a:cubicBezTo>
                    <a:pt x="133745" y="334647"/>
                    <a:pt x="220699" y="177117"/>
                    <a:pt x="284893" y="8368"/>
                  </a:cubicBezTo>
                  <a:close/>
                </a:path>
              </a:pathLst>
            </a:custGeom>
            <a:noFill/>
            <a:ln w="9651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216994" y="1955541"/>
            <a:ext cx="2725081" cy="2568845"/>
            <a:chOff x="2216994" y="1955541"/>
            <a:chExt cx="2725081" cy="2568845"/>
          </a:xfrm>
        </p:grpSpPr>
        <p:sp>
          <p:nvSpPr>
            <p:cNvPr id="7" name="Rounded Rectangle 6"/>
            <p:cNvSpPr/>
            <p:nvPr/>
          </p:nvSpPr>
          <p:spPr>
            <a:xfrm>
              <a:off x="2216994" y="1955541"/>
              <a:ext cx="2007545" cy="2007545"/>
            </a:xfrm>
            <a:custGeom>
              <a:avLst/>
              <a:gdLst/>
              <a:ahLst/>
              <a:cxnLst/>
              <a:rect l="0" t="0" r="0" b="0"/>
              <a:pathLst>
                <a:path w="2007545" h="2007545">
                  <a:moveTo>
                    <a:pt x="1801193" y="394045"/>
                  </a:moveTo>
                  <a:lnTo>
                    <a:pt x="1685695" y="497382"/>
                  </a:lnTo>
                  <a:cubicBezTo>
                    <a:pt x="1790833" y="638811"/>
                    <a:pt x="1853119" y="814021"/>
                    <a:pt x="1853119" y="1003772"/>
                  </a:cubicBezTo>
                  <a:cubicBezTo>
                    <a:pt x="1853119" y="1472843"/>
                    <a:pt x="1472843" y="1853119"/>
                    <a:pt x="1003772" y="1853119"/>
                  </a:cubicBezTo>
                  <a:cubicBezTo>
                    <a:pt x="534702" y="1853119"/>
                    <a:pt x="154426" y="1472779"/>
                    <a:pt x="154426" y="1003772"/>
                  </a:cubicBezTo>
                  <a:cubicBezTo>
                    <a:pt x="154426" y="534766"/>
                    <a:pt x="534702" y="154426"/>
                    <a:pt x="1003772" y="154426"/>
                  </a:cubicBezTo>
                  <a:cubicBezTo>
                    <a:pt x="1227498" y="154426"/>
                    <a:pt x="1431019" y="240969"/>
                    <a:pt x="1582743" y="382334"/>
                  </a:cubicBezTo>
                  <a:lnTo>
                    <a:pt x="1698242" y="278997"/>
                  </a:lnTo>
                  <a:cubicBezTo>
                    <a:pt x="1517949" y="106168"/>
                    <a:pt x="1273247" y="0"/>
                    <a:pt x="1003772" y="0"/>
                  </a:cubicBezTo>
                  <a:cubicBezTo>
                    <a:pt x="449381" y="0"/>
                    <a:pt x="0" y="449317"/>
                    <a:pt x="0" y="1003772"/>
                  </a:cubicBezTo>
                  <a:cubicBezTo>
                    <a:pt x="0" y="1558228"/>
                    <a:pt x="449381" y="2007545"/>
                    <a:pt x="1003772" y="2007545"/>
                  </a:cubicBezTo>
                  <a:cubicBezTo>
                    <a:pt x="1558164" y="2007545"/>
                    <a:pt x="2007545" y="1558164"/>
                    <a:pt x="2007545" y="1003772"/>
                  </a:cubicBezTo>
                  <a:cubicBezTo>
                    <a:pt x="2007545" y="774449"/>
                    <a:pt x="1930654" y="563077"/>
                    <a:pt x="1801193" y="394045"/>
                  </a:cubicBezTo>
                  <a:close/>
                </a:path>
              </a:pathLst>
            </a:custGeom>
            <a:noFill/>
            <a:ln w="9651">
              <a:solidFill>
                <a:srgbClr val="4E88E7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433562" y="4016645"/>
              <a:ext cx="508513" cy="507741"/>
            </a:xfrm>
            <a:custGeom>
              <a:avLst/>
              <a:gdLst/>
              <a:ahLst/>
              <a:cxnLst/>
              <a:rect l="0" t="0" r="0" b="0"/>
              <a:pathLst>
                <a:path w="508513" h="507741">
                  <a:moveTo>
                    <a:pt x="418045" y="417273"/>
                  </a:moveTo>
                  <a:cubicBezTo>
                    <a:pt x="327577" y="507741"/>
                    <a:pt x="180872" y="507741"/>
                    <a:pt x="90468" y="417273"/>
                  </a:cubicBezTo>
                  <a:cubicBezTo>
                    <a:pt x="0" y="326805"/>
                    <a:pt x="0" y="180100"/>
                    <a:pt x="90468" y="89695"/>
                  </a:cubicBezTo>
                  <a:cubicBezTo>
                    <a:pt x="172700" y="7399"/>
                    <a:pt x="301518" y="0"/>
                    <a:pt x="392179" y="67368"/>
                  </a:cubicBezTo>
                  <a:cubicBezTo>
                    <a:pt x="401187" y="74060"/>
                    <a:pt x="409873" y="81524"/>
                    <a:pt x="418045" y="89695"/>
                  </a:cubicBezTo>
                  <a:cubicBezTo>
                    <a:pt x="419268" y="90918"/>
                    <a:pt x="420426" y="92076"/>
                    <a:pt x="421584" y="93299"/>
                  </a:cubicBezTo>
                  <a:cubicBezTo>
                    <a:pt x="508513" y="183960"/>
                    <a:pt x="507291" y="328027"/>
                    <a:pt x="418045" y="417273"/>
                  </a:cubicBezTo>
                  <a:close/>
                </a:path>
              </a:pathLst>
            </a:custGeom>
            <a:noFill/>
            <a:ln w="9651">
              <a:solidFill>
                <a:srgbClr val="4E88E7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448634" y="2187181"/>
            <a:ext cx="2958898" cy="1544265"/>
            <a:chOff x="2448634" y="2187181"/>
            <a:chExt cx="2958898" cy="1544265"/>
          </a:xfrm>
        </p:grpSpPr>
        <p:sp>
          <p:nvSpPr>
            <p:cNvPr id="10" name="Rounded Rectangle 9"/>
            <p:cNvSpPr/>
            <p:nvPr/>
          </p:nvSpPr>
          <p:spPr>
            <a:xfrm>
              <a:off x="2448634" y="2187181"/>
              <a:ext cx="1544265" cy="1544265"/>
            </a:xfrm>
            <a:custGeom>
              <a:avLst/>
              <a:gdLst/>
              <a:ahLst/>
              <a:cxnLst/>
              <a:rect l="0" t="0" r="0" b="0"/>
              <a:pathLst>
                <a:path w="1544265" h="1544265">
                  <a:moveTo>
                    <a:pt x="1396209" y="317475"/>
                  </a:moveTo>
                  <a:lnTo>
                    <a:pt x="1280389" y="421069"/>
                  </a:lnTo>
                  <a:cubicBezTo>
                    <a:pt x="1349431" y="520739"/>
                    <a:pt x="1389839" y="641706"/>
                    <a:pt x="1389839" y="772132"/>
                  </a:cubicBezTo>
                  <a:cubicBezTo>
                    <a:pt x="1389839" y="1113287"/>
                    <a:pt x="1113287" y="1389839"/>
                    <a:pt x="772132" y="1389839"/>
                  </a:cubicBezTo>
                  <a:cubicBezTo>
                    <a:pt x="430978" y="1389839"/>
                    <a:pt x="154426" y="1113287"/>
                    <a:pt x="154426" y="772132"/>
                  </a:cubicBezTo>
                  <a:cubicBezTo>
                    <a:pt x="154426" y="430978"/>
                    <a:pt x="430978" y="154426"/>
                    <a:pt x="772132" y="154426"/>
                  </a:cubicBezTo>
                  <a:cubicBezTo>
                    <a:pt x="927267" y="154426"/>
                    <a:pt x="1069018" y="211564"/>
                    <a:pt x="1177438" y="306022"/>
                  </a:cubicBezTo>
                  <a:lnTo>
                    <a:pt x="1293258" y="202427"/>
                  </a:lnTo>
                  <a:cubicBezTo>
                    <a:pt x="1155947" y="76698"/>
                    <a:pt x="973016" y="0"/>
                    <a:pt x="772132" y="0"/>
                  </a:cubicBezTo>
                  <a:cubicBezTo>
                    <a:pt x="345722" y="0"/>
                    <a:pt x="0" y="345722"/>
                    <a:pt x="0" y="772132"/>
                  </a:cubicBezTo>
                  <a:cubicBezTo>
                    <a:pt x="0" y="1198543"/>
                    <a:pt x="345722" y="1544265"/>
                    <a:pt x="772132" y="1544265"/>
                  </a:cubicBezTo>
                  <a:cubicBezTo>
                    <a:pt x="1198543" y="1544265"/>
                    <a:pt x="1544265" y="1198543"/>
                    <a:pt x="1544265" y="772132"/>
                  </a:cubicBezTo>
                  <a:cubicBezTo>
                    <a:pt x="1544265" y="602135"/>
                    <a:pt x="1489315" y="445006"/>
                    <a:pt x="1396209" y="317475"/>
                  </a:cubicBezTo>
                  <a:close/>
                </a:path>
              </a:pathLst>
            </a:custGeom>
            <a:noFill/>
            <a:ln w="9651">
              <a:solidFill>
                <a:srgbClr val="1EABDA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897346" y="3177637"/>
              <a:ext cx="510186" cy="498089"/>
            </a:xfrm>
            <a:custGeom>
              <a:avLst/>
              <a:gdLst/>
              <a:ahLst/>
              <a:cxnLst/>
              <a:rect l="0" t="0" r="0" b="0"/>
              <a:pathLst>
                <a:path w="510186" h="498089">
                  <a:moveTo>
                    <a:pt x="477564" y="303190"/>
                  </a:moveTo>
                  <a:cubicBezTo>
                    <a:pt x="444877" y="425123"/>
                    <a:pt x="320885" y="498089"/>
                    <a:pt x="198952" y="468298"/>
                  </a:cubicBezTo>
                  <a:cubicBezTo>
                    <a:pt x="197279" y="467912"/>
                    <a:pt x="195542" y="467462"/>
                    <a:pt x="193869" y="467011"/>
                  </a:cubicBezTo>
                  <a:cubicBezTo>
                    <a:pt x="182609" y="463987"/>
                    <a:pt x="171735" y="460191"/>
                    <a:pt x="161375" y="455687"/>
                  </a:cubicBezTo>
                  <a:cubicBezTo>
                    <a:pt x="57781" y="410774"/>
                    <a:pt x="0" y="295598"/>
                    <a:pt x="30048" y="183317"/>
                  </a:cubicBezTo>
                  <a:cubicBezTo>
                    <a:pt x="60162" y="70843"/>
                    <a:pt x="168002" y="0"/>
                    <a:pt x="280283" y="13061"/>
                  </a:cubicBezTo>
                  <a:cubicBezTo>
                    <a:pt x="291415" y="14348"/>
                    <a:pt x="302611" y="16472"/>
                    <a:pt x="313743" y="19496"/>
                  </a:cubicBezTo>
                  <a:cubicBezTo>
                    <a:pt x="315416" y="19946"/>
                    <a:pt x="317024" y="20397"/>
                    <a:pt x="318697" y="20911"/>
                  </a:cubicBezTo>
                  <a:cubicBezTo>
                    <a:pt x="439279" y="56043"/>
                    <a:pt x="510186" y="181322"/>
                    <a:pt x="477564" y="303190"/>
                  </a:cubicBezTo>
                  <a:close/>
                </a:path>
              </a:pathLst>
            </a:custGeom>
            <a:noFill/>
            <a:ln w="9651">
              <a:solidFill>
                <a:srgbClr val="1EABDA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80274" y="2239694"/>
            <a:ext cx="2727357" cy="1260111"/>
            <a:chOff x="2680274" y="2239694"/>
            <a:chExt cx="2727357" cy="1260111"/>
          </a:xfrm>
        </p:grpSpPr>
        <p:sp>
          <p:nvSpPr>
            <p:cNvPr id="13" name="Rounded Rectangle 12"/>
            <p:cNvSpPr/>
            <p:nvPr/>
          </p:nvSpPr>
          <p:spPr>
            <a:xfrm>
              <a:off x="2680274" y="2418819"/>
              <a:ext cx="1080986" cy="1080986"/>
            </a:xfrm>
            <a:custGeom>
              <a:avLst/>
              <a:gdLst/>
              <a:ahLst/>
              <a:cxnLst/>
              <a:rect l="0" t="0" r="0" b="0"/>
              <a:pathLst>
                <a:path w="1080986" h="1080986">
                  <a:moveTo>
                    <a:pt x="990710" y="241355"/>
                  </a:moveTo>
                  <a:lnTo>
                    <a:pt x="873925" y="345786"/>
                  </a:lnTo>
                  <a:cubicBezTo>
                    <a:pt x="907384" y="402924"/>
                    <a:pt x="926559" y="469456"/>
                    <a:pt x="926559" y="540493"/>
                  </a:cubicBezTo>
                  <a:cubicBezTo>
                    <a:pt x="926559" y="753730"/>
                    <a:pt x="753730" y="926559"/>
                    <a:pt x="540493" y="926559"/>
                  </a:cubicBezTo>
                  <a:cubicBezTo>
                    <a:pt x="327255" y="926559"/>
                    <a:pt x="154426" y="753730"/>
                    <a:pt x="154426" y="540493"/>
                  </a:cubicBezTo>
                  <a:cubicBezTo>
                    <a:pt x="154426" y="327255"/>
                    <a:pt x="327255" y="154426"/>
                    <a:pt x="540493" y="154426"/>
                  </a:cubicBezTo>
                  <a:cubicBezTo>
                    <a:pt x="626907" y="154426"/>
                    <a:pt x="706630" y="182802"/>
                    <a:pt x="770974" y="230739"/>
                  </a:cubicBezTo>
                  <a:lnTo>
                    <a:pt x="887759" y="126308"/>
                  </a:lnTo>
                  <a:cubicBezTo>
                    <a:pt x="793817" y="47421"/>
                    <a:pt x="672720" y="0"/>
                    <a:pt x="540493" y="0"/>
                  </a:cubicBezTo>
                  <a:cubicBezTo>
                    <a:pt x="241999" y="0"/>
                    <a:pt x="0" y="241999"/>
                    <a:pt x="0" y="540493"/>
                  </a:cubicBezTo>
                  <a:cubicBezTo>
                    <a:pt x="0" y="838986"/>
                    <a:pt x="241999" y="1080986"/>
                    <a:pt x="540493" y="1080986"/>
                  </a:cubicBezTo>
                  <a:cubicBezTo>
                    <a:pt x="838986" y="1080986"/>
                    <a:pt x="1080986" y="838986"/>
                    <a:pt x="1080986" y="540493"/>
                  </a:cubicBezTo>
                  <a:cubicBezTo>
                    <a:pt x="1080986" y="429885"/>
                    <a:pt x="1047784" y="326998"/>
                    <a:pt x="990710" y="241355"/>
                  </a:cubicBezTo>
                  <a:close/>
                </a:path>
              </a:pathLst>
            </a:custGeom>
            <a:noFill/>
            <a:ln w="9651">
              <a:solidFill>
                <a:srgbClr val="3CC583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4897316" y="2239694"/>
              <a:ext cx="510315" cy="498090"/>
            </a:xfrm>
            <a:custGeom>
              <a:avLst/>
              <a:gdLst/>
              <a:ahLst/>
              <a:cxnLst/>
              <a:rect l="0" t="0" r="0" b="0"/>
              <a:pathLst>
                <a:path w="510315" h="498090">
                  <a:moveTo>
                    <a:pt x="318890" y="476856"/>
                  </a:moveTo>
                  <a:cubicBezTo>
                    <a:pt x="317217" y="477435"/>
                    <a:pt x="315544" y="477885"/>
                    <a:pt x="313871" y="478336"/>
                  </a:cubicBezTo>
                  <a:cubicBezTo>
                    <a:pt x="302933" y="481296"/>
                    <a:pt x="291930" y="483355"/>
                    <a:pt x="281056" y="484706"/>
                  </a:cubicBezTo>
                  <a:cubicBezTo>
                    <a:pt x="168582" y="498090"/>
                    <a:pt x="60355" y="427182"/>
                    <a:pt x="30177" y="314515"/>
                  </a:cubicBezTo>
                  <a:cubicBezTo>
                    <a:pt x="0" y="201719"/>
                    <a:pt x="58424" y="86028"/>
                    <a:pt x="162920" y="41566"/>
                  </a:cubicBezTo>
                  <a:cubicBezTo>
                    <a:pt x="172893" y="37319"/>
                    <a:pt x="183252" y="33716"/>
                    <a:pt x="193998" y="30820"/>
                  </a:cubicBezTo>
                  <a:cubicBezTo>
                    <a:pt x="195864" y="30306"/>
                    <a:pt x="197730" y="29855"/>
                    <a:pt x="199596" y="29405"/>
                  </a:cubicBezTo>
                  <a:cubicBezTo>
                    <a:pt x="321336" y="0"/>
                    <a:pt x="445070" y="72902"/>
                    <a:pt x="477692" y="194641"/>
                  </a:cubicBezTo>
                  <a:cubicBezTo>
                    <a:pt x="510315" y="316510"/>
                    <a:pt x="439472" y="441724"/>
                    <a:pt x="318890" y="476856"/>
                  </a:cubicBezTo>
                  <a:close/>
                </a:path>
              </a:pathLst>
            </a:custGeom>
            <a:noFill/>
            <a:ln w="9651">
              <a:solidFill>
                <a:srgbClr val="3CC583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911914" y="1390629"/>
            <a:ext cx="2029873" cy="1877536"/>
            <a:chOff x="2911914" y="1390629"/>
            <a:chExt cx="2029873" cy="1877536"/>
          </a:xfrm>
        </p:grpSpPr>
        <p:sp>
          <p:nvSpPr>
            <p:cNvPr id="16" name="Rounded Rectangle 15"/>
            <p:cNvSpPr/>
            <p:nvPr/>
          </p:nvSpPr>
          <p:spPr>
            <a:xfrm>
              <a:off x="2911914" y="2650459"/>
              <a:ext cx="617706" cy="617706"/>
            </a:xfrm>
            <a:custGeom>
              <a:avLst/>
              <a:gdLst/>
              <a:ahLst/>
              <a:cxnLst/>
              <a:rect l="0" t="0" r="0" b="0"/>
              <a:pathLst>
                <a:path w="617706" h="617706">
                  <a:moveTo>
                    <a:pt x="617706" y="308853"/>
                  </a:moveTo>
                  <a:cubicBezTo>
                    <a:pt x="617706" y="479430"/>
                    <a:pt x="479430" y="617706"/>
                    <a:pt x="308853" y="617706"/>
                  </a:cubicBezTo>
                  <a:cubicBezTo>
                    <a:pt x="138276" y="617706"/>
                    <a:pt x="0" y="479430"/>
                    <a:pt x="0" y="308853"/>
                  </a:cubicBezTo>
                  <a:cubicBezTo>
                    <a:pt x="0" y="138276"/>
                    <a:pt x="138276" y="0"/>
                    <a:pt x="308853" y="0"/>
                  </a:cubicBezTo>
                  <a:cubicBezTo>
                    <a:pt x="372296" y="0"/>
                    <a:pt x="431300" y="19110"/>
                    <a:pt x="480331" y="51925"/>
                  </a:cubicBezTo>
                  <a:lnTo>
                    <a:pt x="357047" y="162147"/>
                  </a:lnTo>
                  <a:cubicBezTo>
                    <a:pt x="341861" y="157128"/>
                    <a:pt x="325711" y="154426"/>
                    <a:pt x="308853" y="154426"/>
                  </a:cubicBezTo>
                  <a:cubicBezTo>
                    <a:pt x="223596" y="154426"/>
                    <a:pt x="154426" y="223596"/>
                    <a:pt x="154426" y="308853"/>
                  </a:cubicBezTo>
                  <a:cubicBezTo>
                    <a:pt x="154426" y="394109"/>
                    <a:pt x="223596" y="463279"/>
                    <a:pt x="308853" y="463279"/>
                  </a:cubicBezTo>
                  <a:cubicBezTo>
                    <a:pt x="394109" y="463279"/>
                    <a:pt x="463279" y="394109"/>
                    <a:pt x="463279" y="308853"/>
                  </a:cubicBezTo>
                  <a:cubicBezTo>
                    <a:pt x="463279" y="298043"/>
                    <a:pt x="462185" y="287426"/>
                    <a:pt x="459998" y="277259"/>
                  </a:cubicBezTo>
                  <a:lnTo>
                    <a:pt x="583282" y="166973"/>
                  </a:lnTo>
                  <a:cubicBezTo>
                    <a:pt x="605287" y="209440"/>
                    <a:pt x="617706" y="257699"/>
                    <a:pt x="617706" y="308853"/>
                  </a:cubicBezTo>
                  <a:close/>
                </a:path>
              </a:pathLst>
            </a:custGeom>
            <a:noFill/>
            <a:ln w="9651">
              <a:solidFill>
                <a:srgbClr val="92BD39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433273" y="1390629"/>
              <a:ext cx="508514" cy="507806"/>
            </a:xfrm>
            <a:custGeom>
              <a:avLst/>
              <a:gdLst/>
              <a:ahLst/>
              <a:cxnLst/>
              <a:rect l="0" t="0" r="0" b="0"/>
              <a:pathLst>
                <a:path w="508514" h="507806">
                  <a:moveTo>
                    <a:pt x="421455" y="414635"/>
                  </a:moveTo>
                  <a:lnTo>
                    <a:pt x="418045" y="418045"/>
                  </a:lnTo>
                  <a:cubicBezTo>
                    <a:pt x="409938" y="426153"/>
                    <a:pt x="401380" y="433552"/>
                    <a:pt x="392436" y="440180"/>
                  </a:cubicBezTo>
                  <a:cubicBezTo>
                    <a:pt x="301710" y="507806"/>
                    <a:pt x="172764" y="500406"/>
                    <a:pt x="90468" y="418045"/>
                  </a:cubicBezTo>
                  <a:cubicBezTo>
                    <a:pt x="0" y="327641"/>
                    <a:pt x="0" y="180936"/>
                    <a:pt x="90468" y="90468"/>
                  </a:cubicBezTo>
                  <a:cubicBezTo>
                    <a:pt x="180872" y="0"/>
                    <a:pt x="327577" y="0"/>
                    <a:pt x="418045" y="90468"/>
                  </a:cubicBezTo>
                  <a:cubicBezTo>
                    <a:pt x="507355" y="179778"/>
                    <a:pt x="508514" y="323974"/>
                    <a:pt x="421455" y="414635"/>
                  </a:cubicBezTo>
                  <a:close/>
                </a:path>
              </a:pathLst>
            </a:custGeom>
            <a:noFill/>
            <a:ln w="9651">
              <a:solidFill>
                <a:srgbClr val="92BD39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671932" y="371475"/>
            <a:ext cx="5800134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1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Instagram Engagement Strategy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92936" y="1220263"/>
            <a:ext cx="862965" cy="1544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92BD39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Account Reach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539827" y="1496894"/>
            <a:ext cx="295984" cy="295984"/>
          </a:xfrm>
          <a:custGeom>
            <a:avLst/>
            <a:gdLst/>
            <a:ahLst/>
            <a:cxnLst/>
            <a:rect l="0" t="0" r="0" b="0"/>
            <a:pathLst>
              <a:path w="295984" h="295984">
                <a:moveTo>
                  <a:pt x="295984" y="0"/>
                </a:moveTo>
                <a:lnTo>
                  <a:pt x="295984" y="135123"/>
                </a:lnTo>
                <a:moveTo>
                  <a:pt x="141557" y="83647"/>
                </a:moveTo>
                <a:lnTo>
                  <a:pt x="295984" y="122254"/>
                </a:lnTo>
                <a:lnTo>
                  <a:pt x="295984" y="12868"/>
                </a:lnTo>
                <a:lnTo>
                  <a:pt x="141557" y="51475"/>
                </a:lnTo>
                <a:close/>
                <a:moveTo>
                  <a:pt x="141557" y="96516"/>
                </a:moveTo>
                <a:lnTo>
                  <a:pt x="141557" y="38606"/>
                </a:lnTo>
                <a:moveTo>
                  <a:pt x="186598" y="94908"/>
                </a:moveTo>
                <a:lnTo>
                  <a:pt x="186598" y="115819"/>
                </a:lnTo>
                <a:cubicBezTo>
                  <a:pt x="186598" y="130034"/>
                  <a:pt x="198122" y="141557"/>
                  <a:pt x="212336" y="141557"/>
                </a:cubicBezTo>
                <a:cubicBezTo>
                  <a:pt x="226551" y="141557"/>
                  <a:pt x="238074" y="130034"/>
                  <a:pt x="238074" y="115819"/>
                </a:cubicBezTo>
                <a:lnTo>
                  <a:pt x="238074" y="107776"/>
                </a:lnTo>
                <a:moveTo>
                  <a:pt x="90082" y="295984"/>
                </a:moveTo>
                <a:lnTo>
                  <a:pt x="96516" y="218771"/>
                </a:lnTo>
                <a:lnTo>
                  <a:pt x="128688" y="218771"/>
                </a:lnTo>
                <a:lnTo>
                  <a:pt x="128688" y="173729"/>
                </a:lnTo>
                <a:cubicBezTo>
                  <a:pt x="128688" y="138193"/>
                  <a:pt x="99880" y="109385"/>
                  <a:pt x="64344" y="109385"/>
                </a:cubicBezTo>
                <a:cubicBezTo>
                  <a:pt x="28807" y="109385"/>
                  <a:pt x="0" y="138193"/>
                  <a:pt x="0" y="173729"/>
                </a:cubicBezTo>
                <a:lnTo>
                  <a:pt x="0" y="218771"/>
                </a:lnTo>
                <a:lnTo>
                  <a:pt x="32172" y="218771"/>
                </a:lnTo>
                <a:lnTo>
                  <a:pt x="38606" y="295984"/>
                </a:lnTo>
                <a:close/>
                <a:moveTo>
                  <a:pt x="19303" y="45041"/>
                </a:moveTo>
                <a:cubicBezTo>
                  <a:pt x="19303" y="69916"/>
                  <a:pt x="39468" y="90082"/>
                  <a:pt x="64344" y="90082"/>
                </a:cubicBezTo>
                <a:cubicBezTo>
                  <a:pt x="89219" y="90082"/>
                  <a:pt x="109385" y="69916"/>
                  <a:pt x="109385" y="45041"/>
                </a:cubicBezTo>
                <a:cubicBezTo>
                  <a:pt x="109385" y="20165"/>
                  <a:pt x="89219" y="0"/>
                  <a:pt x="64344" y="0"/>
                </a:cubicBezTo>
                <a:cubicBezTo>
                  <a:pt x="39468" y="0"/>
                  <a:pt x="19303" y="20165"/>
                  <a:pt x="19303" y="45041"/>
                </a:cubicBezTo>
                <a:close/>
              </a:path>
            </a:pathLst>
          </a:custGeom>
          <a:noFill/>
          <a:ln w="9651">
            <a:solidFill>
              <a:srgbClr val="92BD39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092936" y="1451898"/>
            <a:ext cx="879995" cy="257364"/>
            <a:chOff x="5092936" y="1451898"/>
            <a:chExt cx="879995" cy="257364"/>
          </a:xfrm>
        </p:grpSpPr>
        <p:sp>
          <p:nvSpPr>
            <p:cNvPr id="22" name="TextBox 21"/>
            <p:cNvSpPr txBox="1"/>
            <p:nvPr/>
          </p:nvSpPr>
          <p:spPr>
            <a:xfrm>
              <a:off x="5092936" y="1451898"/>
              <a:ext cx="879995" cy="1286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The ultimate goal of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092936" y="1580580"/>
              <a:ext cx="879995" cy="1286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engagement</a:t>
              </a:r>
            </a:p>
          </p:txBody>
        </p:sp>
      </p:grpSp>
      <p:sp>
        <p:nvSpPr>
          <p:cNvPr id="25" name="Rounded Rectangle 24"/>
          <p:cNvSpPr/>
          <p:nvPr/>
        </p:nvSpPr>
        <p:spPr>
          <a:xfrm>
            <a:off x="5003107" y="2406364"/>
            <a:ext cx="295984" cy="176203"/>
          </a:xfrm>
          <a:custGeom>
            <a:avLst/>
            <a:gdLst/>
            <a:ahLst/>
            <a:cxnLst/>
            <a:rect l="0" t="0" r="0" b="0"/>
            <a:pathLst>
              <a:path w="295984" h="176203">
                <a:moveTo>
                  <a:pt x="180164" y="39609"/>
                </a:moveTo>
                <a:lnTo>
                  <a:pt x="134273" y="54691"/>
                </a:lnTo>
                <a:cubicBezTo>
                  <a:pt x="126684" y="57141"/>
                  <a:pt x="118487" y="53339"/>
                  <a:pt x="115454" y="45963"/>
                </a:cubicBezTo>
                <a:cubicBezTo>
                  <a:pt x="112422" y="38587"/>
                  <a:pt x="115574" y="30119"/>
                  <a:pt x="122691" y="26521"/>
                </a:cubicBezTo>
                <a:lnTo>
                  <a:pt x="167153" y="4297"/>
                </a:lnTo>
                <a:cubicBezTo>
                  <a:pt x="174818" y="493"/>
                  <a:pt x="183708" y="0"/>
                  <a:pt x="191746" y="2933"/>
                </a:cubicBezTo>
                <a:lnTo>
                  <a:pt x="257377" y="26740"/>
                </a:lnTo>
                <a:lnTo>
                  <a:pt x="257377" y="116822"/>
                </a:lnTo>
                <a:lnTo>
                  <a:pt x="180087" y="131506"/>
                </a:lnTo>
                <a:moveTo>
                  <a:pt x="38606" y="116822"/>
                </a:moveTo>
                <a:lnTo>
                  <a:pt x="70778" y="116822"/>
                </a:lnTo>
                <a:lnTo>
                  <a:pt x="116978" y="168607"/>
                </a:lnTo>
                <a:cubicBezTo>
                  <a:pt x="121791" y="174198"/>
                  <a:pt x="129575" y="176203"/>
                  <a:pt x="136491" y="173635"/>
                </a:cubicBezTo>
                <a:cubicBezTo>
                  <a:pt x="143407" y="171067"/>
                  <a:pt x="147994" y="164467"/>
                  <a:pt x="147992" y="157089"/>
                </a:cubicBezTo>
                <a:lnTo>
                  <a:pt x="147992" y="148995"/>
                </a:lnTo>
                <a:lnTo>
                  <a:pt x="150295" y="149921"/>
                </a:lnTo>
                <a:cubicBezTo>
                  <a:pt x="157007" y="152602"/>
                  <a:pt x="164611" y="151780"/>
                  <a:pt x="170594" y="147727"/>
                </a:cubicBezTo>
                <a:cubicBezTo>
                  <a:pt x="176578" y="143675"/>
                  <a:pt x="180163" y="136918"/>
                  <a:pt x="180164" y="129691"/>
                </a:cubicBezTo>
                <a:lnTo>
                  <a:pt x="186598" y="129691"/>
                </a:lnTo>
                <a:cubicBezTo>
                  <a:pt x="193910" y="129691"/>
                  <a:pt x="200594" y="125560"/>
                  <a:pt x="203864" y="119021"/>
                </a:cubicBezTo>
                <a:cubicBezTo>
                  <a:pt x="207134" y="112481"/>
                  <a:pt x="206428" y="104655"/>
                  <a:pt x="202041" y="98806"/>
                </a:cubicBezTo>
                <a:lnTo>
                  <a:pt x="160861" y="46043"/>
                </a:lnTo>
                <a:moveTo>
                  <a:pt x="129358" y="23124"/>
                </a:moveTo>
                <a:lnTo>
                  <a:pt x="124647" y="19263"/>
                </a:lnTo>
                <a:cubicBezTo>
                  <a:pt x="116967" y="13573"/>
                  <a:pt x="106889" y="12263"/>
                  <a:pt x="98009" y="15802"/>
                </a:cubicBezTo>
                <a:lnTo>
                  <a:pt x="38606" y="39609"/>
                </a:lnTo>
                <a:moveTo>
                  <a:pt x="0" y="13871"/>
                </a:moveTo>
                <a:lnTo>
                  <a:pt x="25737" y="13871"/>
                </a:lnTo>
                <a:cubicBezTo>
                  <a:pt x="32845" y="13871"/>
                  <a:pt x="38606" y="19633"/>
                  <a:pt x="38606" y="26740"/>
                </a:cubicBezTo>
                <a:lnTo>
                  <a:pt x="38606" y="116822"/>
                </a:lnTo>
                <a:cubicBezTo>
                  <a:pt x="38606" y="123930"/>
                  <a:pt x="32845" y="129691"/>
                  <a:pt x="25737" y="129691"/>
                </a:cubicBezTo>
                <a:lnTo>
                  <a:pt x="0" y="129691"/>
                </a:lnTo>
                <a:moveTo>
                  <a:pt x="295984" y="129691"/>
                </a:moveTo>
                <a:lnTo>
                  <a:pt x="270246" y="129691"/>
                </a:lnTo>
                <a:cubicBezTo>
                  <a:pt x="263139" y="129691"/>
                  <a:pt x="257377" y="123930"/>
                  <a:pt x="257377" y="116822"/>
                </a:cubicBezTo>
                <a:lnTo>
                  <a:pt x="257377" y="26740"/>
                </a:lnTo>
                <a:cubicBezTo>
                  <a:pt x="257377" y="19633"/>
                  <a:pt x="263139" y="13871"/>
                  <a:pt x="270246" y="13871"/>
                </a:cubicBezTo>
                <a:lnTo>
                  <a:pt x="295984" y="13871"/>
                </a:lnTo>
                <a:moveTo>
                  <a:pt x="147992" y="148995"/>
                </a:moveTo>
                <a:lnTo>
                  <a:pt x="135123" y="136126"/>
                </a:lnTo>
                <a:moveTo>
                  <a:pt x="160861" y="110388"/>
                </a:moveTo>
                <a:lnTo>
                  <a:pt x="180164" y="129691"/>
                </a:lnTo>
              </a:path>
            </a:pathLst>
          </a:custGeom>
          <a:noFill/>
          <a:ln w="9651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5556216" y="2198278"/>
            <a:ext cx="1193006" cy="308847"/>
            <a:chOff x="5556216" y="2198278"/>
            <a:chExt cx="1193006" cy="308847"/>
          </a:xfrm>
        </p:grpSpPr>
        <p:sp>
          <p:nvSpPr>
            <p:cNvPr id="26" name="TextBox 25"/>
            <p:cNvSpPr txBox="1"/>
            <p:nvPr/>
          </p:nvSpPr>
          <p:spPr>
            <a:xfrm>
              <a:off x="5556216" y="2198278"/>
              <a:ext cx="1193006" cy="154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3CC583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Savable &amp; Shareable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556216" y="2352678"/>
              <a:ext cx="1193006" cy="15444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3CC583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Content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556216" y="2584345"/>
            <a:ext cx="1101680" cy="257364"/>
            <a:chOff x="5556216" y="2584345"/>
            <a:chExt cx="1101680" cy="257364"/>
          </a:xfrm>
        </p:grpSpPr>
        <p:sp>
          <p:nvSpPr>
            <p:cNvPr id="29" name="TextBox 28"/>
            <p:cNvSpPr txBox="1"/>
            <p:nvPr/>
          </p:nvSpPr>
          <p:spPr>
            <a:xfrm>
              <a:off x="5556216" y="2584345"/>
              <a:ext cx="1101680" cy="1286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Triggers key engagement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556216" y="2713027"/>
              <a:ext cx="1101680" cy="1286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7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signals</a:t>
              </a:r>
            </a:p>
          </p:txBody>
        </p:sp>
      </p:grpSp>
      <p:sp>
        <p:nvSpPr>
          <p:cNvPr id="32" name="Rounded Rectangle 31"/>
          <p:cNvSpPr/>
          <p:nvPr/>
        </p:nvSpPr>
        <p:spPr>
          <a:xfrm>
            <a:off x="5006324" y="3276017"/>
            <a:ext cx="289549" cy="289538"/>
          </a:xfrm>
          <a:custGeom>
            <a:avLst/>
            <a:gdLst/>
            <a:ahLst/>
            <a:cxnLst/>
            <a:rect l="0" t="0" r="0" b="0"/>
            <a:pathLst>
              <a:path w="289549" h="289538">
                <a:moveTo>
                  <a:pt x="141557" y="43754"/>
                </a:moveTo>
                <a:lnTo>
                  <a:pt x="109385" y="43754"/>
                </a:lnTo>
                <a:moveTo>
                  <a:pt x="193033" y="90082"/>
                </a:moveTo>
                <a:lnTo>
                  <a:pt x="57909" y="90082"/>
                </a:lnTo>
                <a:moveTo>
                  <a:pt x="193033" y="90082"/>
                </a:moveTo>
                <a:lnTo>
                  <a:pt x="212336" y="90082"/>
                </a:lnTo>
                <a:cubicBezTo>
                  <a:pt x="222631" y="90082"/>
                  <a:pt x="231639" y="99091"/>
                  <a:pt x="231639" y="109386"/>
                </a:cubicBezTo>
                <a:lnTo>
                  <a:pt x="231639" y="173729"/>
                </a:lnTo>
                <a:cubicBezTo>
                  <a:pt x="231639" y="184025"/>
                  <a:pt x="240648" y="193033"/>
                  <a:pt x="250943" y="193033"/>
                </a:cubicBezTo>
                <a:cubicBezTo>
                  <a:pt x="261238" y="193033"/>
                  <a:pt x="270246" y="184025"/>
                  <a:pt x="270246" y="173729"/>
                </a:cubicBezTo>
                <a:lnTo>
                  <a:pt x="270246" y="57910"/>
                </a:lnTo>
                <a:cubicBezTo>
                  <a:pt x="270246" y="45041"/>
                  <a:pt x="274107" y="33459"/>
                  <a:pt x="280541" y="23164"/>
                </a:cubicBezTo>
                <a:lnTo>
                  <a:pt x="289549" y="10295"/>
                </a:lnTo>
                <a:moveTo>
                  <a:pt x="289549" y="56623"/>
                </a:moveTo>
                <a:lnTo>
                  <a:pt x="270246" y="56623"/>
                </a:lnTo>
                <a:moveTo>
                  <a:pt x="57909" y="124828"/>
                </a:moveTo>
                <a:lnTo>
                  <a:pt x="57909" y="12868"/>
                </a:lnTo>
                <a:cubicBezTo>
                  <a:pt x="57909" y="5147"/>
                  <a:pt x="63057" y="0"/>
                  <a:pt x="70778" y="0"/>
                </a:cubicBezTo>
                <a:lnTo>
                  <a:pt x="180164" y="0"/>
                </a:lnTo>
                <a:cubicBezTo>
                  <a:pt x="187885" y="0"/>
                  <a:pt x="193033" y="5147"/>
                  <a:pt x="193033" y="12868"/>
                </a:cubicBezTo>
                <a:lnTo>
                  <a:pt x="193033" y="203328"/>
                </a:lnTo>
                <a:cubicBezTo>
                  <a:pt x="193033" y="211049"/>
                  <a:pt x="187885" y="216197"/>
                  <a:pt x="180164" y="216197"/>
                </a:cubicBezTo>
                <a:lnTo>
                  <a:pt x="160861" y="216197"/>
                </a:lnTo>
                <a:moveTo>
                  <a:pt x="38713" y="242674"/>
                </a:moveTo>
                <a:lnTo>
                  <a:pt x="0" y="242674"/>
                </a:lnTo>
                <a:lnTo>
                  <a:pt x="0" y="281389"/>
                </a:lnTo>
                <a:moveTo>
                  <a:pt x="116141" y="250824"/>
                </a:moveTo>
                <a:cubicBezTo>
                  <a:pt x="109009" y="273238"/>
                  <a:pt x="87615" y="289538"/>
                  <a:pt x="62145" y="289538"/>
                </a:cubicBezTo>
                <a:cubicBezTo>
                  <a:pt x="34638" y="289538"/>
                  <a:pt x="11206" y="270182"/>
                  <a:pt x="6112" y="243692"/>
                </a:cubicBezTo>
                <a:moveTo>
                  <a:pt x="122254" y="174415"/>
                </a:moveTo>
                <a:lnTo>
                  <a:pt x="122254" y="212111"/>
                </a:lnTo>
                <a:lnTo>
                  <a:pt x="84558" y="212111"/>
                </a:lnTo>
                <a:moveTo>
                  <a:pt x="6112" y="204980"/>
                </a:moveTo>
                <a:cubicBezTo>
                  <a:pt x="13243" y="182566"/>
                  <a:pt x="34638" y="166265"/>
                  <a:pt x="60107" y="166265"/>
                </a:cubicBezTo>
                <a:cubicBezTo>
                  <a:pt x="87615" y="166265"/>
                  <a:pt x="111047" y="185623"/>
                  <a:pt x="116141" y="212111"/>
                </a:cubicBezTo>
              </a:path>
            </a:pathLst>
          </a:custGeom>
          <a:noFill/>
          <a:ln w="9651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556216" y="3330731"/>
            <a:ext cx="910237" cy="15442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1EABD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Algorithm's Fuel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56216" y="3562364"/>
            <a:ext cx="1123235" cy="12865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Drives content distribution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543045" y="4125363"/>
            <a:ext cx="289549" cy="292796"/>
          </a:xfrm>
          <a:custGeom>
            <a:avLst/>
            <a:gdLst/>
            <a:ahLst/>
            <a:cxnLst/>
            <a:rect l="0" t="0" r="0" b="0"/>
            <a:pathLst>
              <a:path w="289549" h="292796">
                <a:moveTo>
                  <a:pt x="289549" y="38695"/>
                </a:moveTo>
                <a:cubicBezTo>
                  <a:pt x="289549" y="16768"/>
                  <a:pt x="272820" y="0"/>
                  <a:pt x="250943" y="0"/>
                </a:cubicBezTo>
                <a:lnTo>
                  <a:pt x="38606" y="0"/>
                </a:lnTo>
                <a:cubicBezTo>
                  <a:pt x="16729" y="0"/>
                  <a:pt x="0" y="16768"/>
                  <a:pt x="0" y="38695"/>
                </a:cubicBezTo>
                <a:lnTo>
                  <a:pt x="0" y="193478"/>
                </a:lnTo>
                <a:cubicBezTo>
                  <a:pt x="0" y="215405"/>
                  <a:pt x="16729" y="232173"/>
                  <a:pt x="38606" y="232173"/>
                </a:cubicBezTo>
                <a:lnTo>
                  <a:pt x="57909" y="232173"/>
                </a:lnTo>
                <a:lnTo>
                  <a:pt x="57909" y="279898"/>
                </a:lnTo>
                <a:cubicBezTo>
                  <a:pt x="57909" y="288926"/>
                  <a:pt x="68204" y="292796"/>
                  <a:pt x="74639" y="286346"/>
                </a:cubicBezTo>
                <a:lnTo>
                  <a:pt x="126114" y="230883"/>
                </a:lnTo>
                <a:lnTo>
                  <a:pt x="163434" y="230883"/>
                </a:lnTo>
                <a:lnTo>
                  <a:pt x="214910" y="286346"/>
                </a:lnTo>
                <a:cubicBezTo>
                  <a:pt x="221344" y="292796"/>
                  <a:pt x="231639" y="288926"/>
                  <a:pt x="231639" y="279898"/>
                </a:cubicBezTo>
                <a:lnTo>
                  <a:pt x="231639" y="232173"/>
                </a:lnTo>
                <a:lnTo>
                  <a:pt x="250943" y="232173"/>
                </a:lnTo>
                <a:cubicBezTo>
                  <a:pt x="272820" y="232173"/>
                  <a:pt x="289549" y="215405"/>
                  <a:pt x="289549" y="193478"/>
                </a:cubicBezTo>
                <a:lnTo>
                  <a:pt x="289549" y="38695"/>
                </a:lnTo>
                <a:close/>
                <a:moveTo>
                  <a:pt x="154679" y="172719"/>
                </a:moveTo>
                <a:cubicBezTo>
                  <a:pt x="149654" y="178155"/>
                  <a:pt x="141090" y="178240"/>
                  <a:pt x="135958" y="172906"/>
                </a:cubicBezTo>
                <a:lnTo>
                  <a:pt x="79787" y="114533"/>
                </a:lnTo>
                <a:cubicBezTo>
                  <a:pt x="68205" y="102951"/>
                  <a:pt x="65631" y="84934"/>
                  <a:pt x="72065" y="69491"/>
                </a:cubicBezTo>
                <a:cubicBezTo>
                  <a:pt x="83647" y="46327"/>
                  <a:pt x="115819" y="41180"/>
                  <a:pt x="133836" y="59196"/>
                </a:cubicBezTo>
                <a:lnTo>
                  <a:pt x="144131" y="69491"/>
                </a:lnTo>
                <a:lnTo>
                  <a:pt x="154426" y="59196"/>
                </a:lnTo>
                <a:cubicBezTo>
                  <a:pt x="173729" y="39893"/>
                  <a:pt x="204615" y="45041"/>
                  <a:pt x="216197" y="69491"/>
                </a:cubicBezTo>
                <a:cubicBezTo>
                  <a:pt x="223918" y="84934"/>
                  <a:pt x="221344" y="102951"/>
                  <a:pt x="208475" y="114533"/>
                </a:cubicBezTo>
                <a:lnTo>
                  <a:pt x="154679" y="172719"/>
                </a:lnTo>
                <a:close/>
              </a:path>
            </a:pathLst>
          </a:custGeom>
          <a:noFill/>
          <a:ln w="9651">
            <a:solidFill>
              <a:srgbClr val="4E88E7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092936" y="4180039"/>
            <a:ext cx="1208712" cy="308847"/>
            <a:chOff x="5092936" y="4180039"/>
            <a:chExt cx="1208712" cy="308847"/>
          </a:xfrm>
        </p:grpSpPr>
        <p:sp>
          <p:nvSpPr>
            <p:cNvPr id="36" name="TextBox 35"/>
            <p:cNvSpPr txBox="1"/>
            <p:nvPr/>
          </p:nvSpPr>
          <p:spPr>
            <a:xfrm>
              <a:off x="5092936" y="4180039"/>
              <a:ext cx="1208712" cy="1544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E88E7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Views, Likes, Shares,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092936" y="4334439"/>
              <a:ext cx="1208712" cy="15444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E88E7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Saves</a:t>
              </a: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5092936" y="4566105"/>
            <a:ext cx="1105852" cy="12865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Core engagement metrics</a:t>
            </a:r>
          </a:p>
        </p:txBody>
      </p:sp>
    </p:spTree>
    <p:extLst>
      <p:ext uri="{BB962C8B-B14F-4D97-AF65-F5344CB8AC3E}">
        <p14:creationId xmlns:p14="http://schemas.microsoft.com/office/powerpoint/2010/main" val="41981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118882" y="1600200"/>
            <a:ext cx="906235" cy="2036633"/>
          </a:xfrm>
          <a:custGeom>
            <a:avLst/>
            <a:gdLst/>
            <a:ahLst/>
            <a:cxnLst/>
            <a:rect l="0" t="0" r="0" b="0"/>
            <a:pathLst>
              <a:path w="906235" h="2036633">
                <a:moveTo>
                  <a:pt x="226558" y="0"/>
                </a:moveTo>
                <a:lnTo>
                  <a:pt x="226558" y="1585912"/>
                </a:lnTo>
                <a:lnTo>
                  <a:pt x="0" y="1585912"/>
                </a:lnTo>
                <a:lnTo>
                  <a:pt x="453117" y="2036633"/>
                </a:lnTo>
                <a:lnTo>
                  <a:pt x="906235" y="1585912"/>
                </a:lnTo>
                <a:lnTo>
                  <a:pt x="679676" y="1585912"/>
                </a:lnTo>
                <a:lnTo>
                  <a:pt x="679676" y="0"/>
                </a:lnTo>
                <a:lnTo>
                  <a:pt x="226558" y="0"/>
                </a:lnTo>
                <a:close/>
              </a:path>
            </a:pathLst>
          </a:custGeom>
          <a:noFill/>
          <a:ln w="14158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911838" y="1600200"/>
            <a:ext cx="1233515" cy="1233509"/>
          </a:xfrm>
          <a:custGeom>
            <a:avLst/>
            <a:gdLst/>
            <a:ahLst/>
            <a:cxnLst/>
            <a:rect l="0" t="0" r="0" b="0"/>
            <a:pathLst>
              <a:path w="1233515" h="1233509">
                <a:moveTo>
                  <a:pt x="0" y="226558"/>
                </a:moveTo>
                <a:lnTo>
                  <a:pt x="0" y="0"/>
                </a:lnTo>
                <a:lnTo>
                  <a:pt x="453115" y="0"/>
                </a:lnTo>
                <a:lnTo>
                  <a:pt x="453115" y="226558"/>
                </a:lnTo>
                <a:cubicBezTo>
                  <a:pt x="453115" y="414245"/>
                  <a:pt x="605274" y="566397"/>
                  <a:pt x="792961" y="566397"/>
                </a:cubicBezTo>
                <a:lnTo>
                  <a:pt x="792961" y="352401"/>
                </a:lnTo>
                <a:lnTo>
                  <a:pt x="1233515" y="792956"/>
                </a:lnTo>
                <a:lnTo>
                  <a:pt x="792962" y="1233509"/>
                </a:lnTo>
                <a:lnTo>
                  <a:pt x="792962" y="1019514"/>
                </a:lnTo>
                <a:cubicBezTo>
                  <a:pt x="355024" y="1019514"/>
                  <a:pt x="0" y="664496"/>
                  <a:pt x="0" y="226558"/>
                </a:cubicBezTo>
                <a:close/>
              </a:path>
            </a:pathLst>
          </a:custGeom>
          <a:noFill/>
          <a:ln w="14158">
            <a:solidFill>
              <a:srgbClr val="4E88E7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998661" y="1600200"/>
            <a:ext cx="1233515" cy="1233509"/>
          </a:xfrm>
          <a:custGeom>
            <a:avLst/>
            <a:gdLst/>
            <a:ahLst/>
            <a:cxnLst/>
            <a:rect l="0" t="0" r="0" b="0"/>
            <a:pathLst>
              <a:path w="1233515" h="1233509">
                <a:moveTo>
                  <a:pt x="1233515" y="226558"/>
                </a:moveTo>
                <a:lnTo>
                  <a:pt x="1233515" y="0"/>
                </a:lnTo>
                <a:lnTo>
                  <a:pt x="780400" y="0"/>
                </a:lnTo>
                <a:lnTo>
                  <a:pt x="780400" y="226558"/>
                </a:lnTo>
                <a:cubicBezTo>
                  <a:pt x="780400" y="414245"/>
                  <a:pt x="628241" y="566397"/>
                  <a:pt x="440554" y="566397"/>
                </a:cubicBezTo>
                <a:lnTo>
                  <a:pt x="440554" y="352401"/>
                </a:lnTo>
                <a:lnTo>
                  <a:pt x="0" y="792956"/>
                </a:lnTo>
                <a:lnTo>
                  <a:pt x="440553" y="1233509"/>
                </a:lnTo>
                <a:lnTo>
                  <a:pt x="440553" y="1019514"/>
                </a:lnTo>
                <a:cubicBezTo>
                  <a:pt x="878491" y="1019514"/>
                  <a:pt x="1233515" y="664496"/>
                  <a:pt x="1233515" y="226558"/>
                </a:cubicBezTo>
                <a:close/>
              </a:path>
            </a:pathLst>
          </a:custGeom>
          <a:noFill/>
          <a:ln w="14158">
            <a:solidFill>
              <a:srgbClr val="E0CB15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97730" y="371475"/>
            <a:ext cx="3548538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1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Mastering the Hook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2209" y="1000125"/>
            <a:ext cx="6099571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Engagement is won in the first 3 seconds and kept throughout the video.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76366" y="2230316"/>
            <a:ext cx="325678" cy="325678"/>
          </a:xfrm>
          <a:custGeom>
            <a:avLst/>
            <a:gdLst/>
            <a:ahLst/>
            <a:cxnLst/>
            <a:rect l="0" t="0" r="0" b="0"/>
            <a:pathLst>
              <a:path w="325678" h="325678">
                <a:moveTo>
                  <a:pt x="0" y="297358"/>
                </a:moveTo>
                <a:lnTo>
                  <a:pt x="92039" y="297358"/>
                </a:lnTo>
                <a:moveTo>
                  <a:pt x="120359" y="297358"/>
                </a:moveTo>
                <a:lnTo>
                  <a:pt x="198239" y="297358"/>
                </a:lnTo>
                <a:moveTo>
                  <a:pt x="226558" y="297358"/>
                </a:moveTo>
                <a:lnTo>
                  <a:pt x="318598" y="297358"/>
                </a:lnTo>
                <a:moveTo>
                  <a:pt x="0" y="269038"/>
                </a:moveTo>
                <a:lnTo>
                  <a:pt x="0" y="325678"/>
                </a:lnTo>
                <a:moveTo>
                  <a:pt x="92039" y="269038"/>
                </a:moveTo>
                <a:lnTo>
                  <a:pt x="92039" y="325678"/>
                </a:lnTo>
                <a:moveTo>
                  <a:pt x="226558" y="269038"/>
                </a:moveTo>
                <a:lnTo>
                  <a:pt x="226558" y="325678"/>
                </a:lnTo>
                <a:moveTo>
                  <a:pt x="325678" y="269038"/>
                </a:moveTo>
                <a:lnTo>
                  <a:pt x="325678" y="325678"/>
                </a:lnTo>
                <a:moveTo>
                  <a:pt x="276118" y="0"/>
                </a:moveTo>
                <a:lnTo>
                  <a:pt x="49559" y="0"/>
                </a:lnTo>
                <a:cubicBezTo>
                  <a:pt x="41739" y="0"/>
                  <a:pt x="35399" y="6339"/>
                  <a:pt x="35399" y="14159"/>
                </a:cubicBezTo>
                <a:lnTo>
                  <a:pt x="35399" y="191159"/>
                </a:lnTo>
                <a:cubicBezTo>
                  <a:pt x="35399" y="198979"/>
                  <a:pt x="41739" y="205319"/>
                  <a:pt x="49559" y="205319"/>
                </a:cubicBezTo>
                <a:lnTo>
                  <a:pt x="126929" y="205319"/>
                </a:lnTo>
                <a:cubicBezTo>
                  <a:pt x="131663" y="205318"/>
                  <a:pt x="136083" y="207682"/>
                  <a:pt x="138710" y="211620"/>
                </a:cubicBezTo>
                <a:lnTo>
                  <a:pt x="151044" y="230127"/>
                </a:lnTo>
                <a:cubicBezTo>
                  <a:pt x="153669" y="234071"/>
                  <a:pt x="158093" y="236442"/>
                  <a:pt x="162832" y="236442"/>
                </a:cubicBezTo>
                <a:cubicBezTo>
                  <a:pt x="167570" y="236442"/>
                  <a:pt x="171995" y="234071"/>
                  <a:pt x="174620" y="230127"/>
                </a:cubicBezTo>
                <a:lnTo>
                  <a:pt x="186953" y="211620"/>
                </a:lnTo>
                <a:cubicBezTo>
                  <a:pt x="189580" y="207682"/>
                  <a:pt x="194001" y="205318"/>
                  <a:pt x="198734" y="205319"/>
                </a:cubicBezTo>
                <a:lnTo>
                  <a:pt x="276118" y="205319"/>
                </a:lnTo>
                <a:cubicBezTo>
                  <a:pt x="283938" y="205319"/>
                  <a:pt x="290278" y="198979"/>
                  <a:pt x="290278" y="191159"/>
                </a:cubicBezTo>
                <a:lnTo>
                  <a:pt x="290278" y="14159"/>
                </a:lnTo>
                <a:cubicBezTo>
                  <a:pt x="290278" y="6339"/>
                  <a:pt x="283938" y="0"/>
                  <a:pt x="276118" y="0"/>
                </a:cubicBezTo>
                <a:close/>
                <a:moveTo>
                  <a:pt x="127439" y="63592"/>
                </a:moveTo>
                <a:cubicBezTo>
                  <a:pt x="127468" y="58614"/>
                  <a:pt x="130109" y="54018"/>
                  <a:pt x="134394" y="51485"/>
                </a:cubicBezTo>
                <a:cubicBezTo>
                  <a:pt x="138679" y="48953"/>
                  <a:pt x="143979" y="48856"/>
                  <a:pt x="148353" y="51230"/>
                </a:cubicBezTo>
                <a:lnTo>
                  <a:pt x="211945" y="84648"/>
                </a:lnTo>
                <a:cubicBezTo>
                  <a:pt x="216462" y="86973"/>
                  <a:pt x="219350" y="91577"/>
                  <a:pt x="219480" y="96655"/>
                </a:cubicBezTo>
                <a:cubicBezTo>
                  <a:pt x="219610" y="101733"/>
                  <a:pt x="216960" y="106478"/>
                  <a:pt x="212568" y="109031"/>
                </a:cubicBezTo>
                <a:lnTo>
                  <a:pt x="148976" y="146654"/>
                </a:lnTo>
                <a:cubicBezTo>
                  <a:pt x="144615" y="149316"/>
                  <a:pt x="139158" y="149422"/>
                  <a:pt x="134697" y="146932"/>
                </a:cubicBezTo>
                <a:cubicBezTo>
                  <a:pt x="130236" y="144442"/>
                  <a:pt x="127462" y="139741"/>
                  <a:pt x="127439" y="134632"/>
                </a:cubicBezTo>
                <a:close/>
              </a:path>
            </a:pathLst>
          </a:custGeom>
          <a:noFill/>
          <a:ln w="14158">
            <a:solidFill>
              <a:srgbClr val="E0CB15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534875" y="2223236"/>
            <a:ext cx="332758" cy="332758"/>
          </a:xfrm>
          <a:custGeom>
            <a:avLst/>
            <a:gdLst/>
            <a:ahLst/>
            <a:cxnLst/>
            <a:rect l="0" t="0" r="0" b="0"/>
            <a:pathLst>
              <a:path w="332758" h="332758">
                <a:moveTo>
                  <a:pt x="35399" y="7079"/>
                </a:moveTo>
                <a:lnTo>
                  <a:pt x="304438" y="7079"/>
                </a:lnTo>
                <a:cubicBezTo>
                  <a:pt x="320079" y="7079"/>
                  <a:pt x="332758" y="19759"/>
                  <a:pt x="332758" y="35399"/>
                </a:cubicBezTo>
                <a:lnTo>
                  <a:pt x="332758" y="77879"/>
                </a:lnTo>
                <a:lnTo>
                  <a:pt x="332758" y="77879"/>
                </a:lnTo>
                <a:lnTo>
                  <a:pt x="7079" y="77879"/>
                </a:lnTo>
                <a:lnTo>
                  <a:pt x="7079" y="77879"/>
                </a:lnTo>
                <a:lnTo>
                  <a:pt x="7079" y="35399"/>
                </a:lnTo>
                <a:cubicBezTo>
                  <a:pt x="7079" y="19759"/>
                  <a:pt x="19759" y="7079"/>
                  <a:pt x="35399" y="7079"/>
                </a:cubicBezTo>
                <a:close/>
                <a:moveTo>
                  <a:pt x="7079" y="63719"/>
                </a:moveTo>
                <a:lnTo>
                  <a:pt x="63719" y="7079"/>
                </a:lnTo>
                <a:moveTo>
                  <a:pt x="63719" y="77879"/>
                </a:moveTo>
                <a:lnTo>
                  <a:pt x="134519" y="7079"/>
                </a:lnTo>
                <a:moveTo>
                  <a:pt x="134519" y="77879"/>
                </a:moveTo>
                <a:lnTo>
                  <a:pt x="205319" y="7079"/>
                </a:lnTo>
                <a:moveTo>
                  <a:pt x="205319" y="77879"/>
                </a:moveTo>
                <a:lnTo>
                  <a:pt x="276118" y="7079"/>
                </a:lnTo>
                <a:moveTo>
                  <a:pt x="276118" y="77879"/>
                </a:moveTo>
                <a:lnTo>
                  <a:pt x="330252" y="23746"/>
                </a:lnTo>
                <a:moveTo>
                  <a:pt x="332758" y="176999"/>
                </a:moveTo>
                <a:lnTo>
                  <a:pt x="332758" y="106199"/>
                </a:lnTo>
                <a:lnTo>
                  <a:pt x="7079" y="106199"/>
                </a:lnTo>
                <a:lnTo>
                  <a:pt x="7079" y="276118"/>
                </a:lnTo>
                <a:cubicBezTo>
                  <a:pt x="7079" y="291759"/>
                  <a:pt x="19759" y="304438"/>
                  <a:pt x="35399" y="304438"/>
                </a:cubicBezTo>
                <a:lnTo>
                  <a:pt x="148679" y="304438"/>
                </a:lnTo>
                <a:moveTo>
                  <a:pt x="219478" y="219478"/>
                </a:moveTo>
                <a:lnTo>
                  <a:pt x="261958" y="254878"/>
                </a:lnTo>
                <a:lnTo>
                  <a:pt x="219478" y="290505"/>
                </a:lnTo>
                <a:close/>
                <a:moveTo>
                  <a:pt x="176999" y="254878"/>
                </a:moveTo>
                <a:cubicBezTo>
                  <a:pt x="176999" y="297890"/>
                  <a:pt x="211867" y="332758"/>
                  <a:pt x="254878" y="332758"/>
                </a:cubicBezTo>
                <a:cubicBezTo>
                  <a:pt x="297890" y="332758"/>
                  <a:pt x="332758" y="297890"/>
                  <a:pt x="332758" y="254878"/>
                </a:cubicBezTo>
                <a:cubicBezTo>
                  <a:pt x="332758" y="211867"/>
                  <a:pt x="297890" y="176999"/>
                  <a:pt x="254878" y="176999"/>
                </a:cubicBezTo>
                <a:cubicBezTo>
                  <a:pt x="211867" y="176999"/>
                  <a:pt x="176999" y="211867"/>
                  <a:pt x="176999" y="254878"/>
                </a:cubicBezTo>
                <a:close/>
                <a:moveTo>
                  <a:pt x="0" y="0"/>
                </a:moveTo>
                <a:moveTo>
                  <a:pt x="269038" y="219478"/>
                </a:moveTo>
                <a:lnTo>
                  <a:pt x="304438" y="254992"/>
                </a:lnTo>
                <a:lnTo>
                  <a:pt x="269038" y="290505"/>
                </a:lnTo>
              </a:path>
            </a:pathLst>
          </a:custGeom>
          <a:noFill/>
          <a:ln w="14158">
            <a:solidFill>
              <a:srgbClr val="4E88E7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53245" y="2279875"/>
            <a:ext cx="1200511" cy="2265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E0CB15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Textual Hooks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0242" y="2279875"/>
            <a:ext cx="1105128" cy="2265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4E88E7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Visual Hooks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12890" y="2619727"/>
            <a:ext cx="2140867" cy="339822"/>
            <a:chOff x="712890" y="2619727"/>
            <a:chExt cx="2140867" cy="339822"/>
          </a:xfrm>
        </p:grpSpPr>
        <p:sp>
          <p:nvSpPr>
            <p:cNvPr id="11" name="TextBox 10"/>
            <p:cNvSpPr txBox="1"/>
            <p:nvPr/>
          </p:nvSpPr>
          <p:spPr>
            <a:xfrm>
              <a:off x="712890" y="2619727"/>
              <a:ext cx="2140867" cy="1699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Use on-screen text to immediately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12890" y="2789653"/>
              <a:ext cx="2140867" cy="1698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convey value and stop scrolling.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90242" y="2619733"/>
            <a:ext cx="2309098" cy="509719"/>
            <a:chOff x="6290242" y="2619733"/>
            <a:chExt cx="2309098" cy="509719"/>
          </a:xfrm>
        </p:grpSpPr>
        <p:sp>
          <p:nvSpPr>
            <p:cNvPr id="14" name="TextBox 13"/>
            <p:cNvSpPr txBox="1"/>
            <p:nvPr/>
          </p:nvSpPr>
          <p:spPr>
            <a:xfrm>
              <a:off x="6290242" y="2619733"/>
              <a:ext cx="2309098" cy="1699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Incorporate dynamic movement and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290242" y="2789659"/>
              <a:ext cx="2309098" cy="16992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transitions to maintain visual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90242" y="2959585"/>
              <a:ext cx="2309098" cy="16986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interest.</a:t>
              </a:r>
            </a:p>
          </p:txBody>
        </p:sp>
      </p:grpSp>
      <p:sp>
        <p:nvSpPr>
          <p:cNvPr id="18" name="Rounded Rectangle 17"/>
          <p:cNvSpPr/>
          <p:nvPr/>
        </p:nvSpPr>
        <p:spPr>
          <a:xfrm>
            <a:off x="4409160" y="3023272"/>
            <a:ext cx="325678" cy="325692"/>
          </a:xfrm>
          <a:custGeom>
            <a:avLst/>
            <a:gdLst/>
            <a:ahLst/>
            <a:cxnLst/>
            <a:rect l="0" t="0" r="0" b="0"/>
            <a:pathLst>
              <a:path w="325678" h="325692">
                <a:moveTo>
                  <a:pt x="141599" y="325678"/>
                </a:moveTo>
                <a:lnTo>
                  <a:pt x="14159" y="325678"/>
                </a:lnTo>
                <a:cubicBezTo>
                  <a:pt x="6339" y="325678"/>
                  <a:pt x="0" y="319338"/>
                  <a:pt x="0" y="311518"/>
                </a:cubicBezTo>
                <a:lnTo>
                  <a:pt x="0" y="14159"/>
                </a:lnTo>
                <a:cubicBezTo>
                  <a:pt x="0" y="6339"/>
                  <a:pt x="6339" y="0"/>
                  <a:pt x="14159" y="0"/>
                </a:cubicBezTo>
                <a:lnTo>
                  <a:pt x="202387" y="0"/>
                </a:lnTo>
                <a:cubicBezTo>
                  <a:pt x="206145" y="4"/>
                  <a:pt x="209746" y="1502"/>
                  <a:pt x="212398" y="4163"/>
                </a:cubicBezTo>
                <a:lnTo>
                  <a:pt x="264889" y="56639"/>
                </a:lnTo>
                <a:cubicBezTo>
                  <a:pt x="267545" y="59294"/>
                  <a:pt x="269037" y="62895"/>
                  <a:pt x="269038" y="66650"/>
                </a:cubicBezTo>
                <a:lnTo>
                  <a:pt x="269038" y="113279"/>
                </a:lnTo>
                <a:moveTo>
                  <a:pt x="120090" y="212030"/>
                </a:moveTo>
                <a:cubicBezTo>
                  <a:pt x="84007" y="208235"/>
                  <a:pt x="56632" y="177777"/>
                  <a:pt x="56696" y="141495"/>
                </a:cubicBezTo>
                <a:cubicBezTo>
                  <a:pt x="56760" y="105212"/>
                  <a:pt x="84241" y="74850"/>
                  <a:pt x="120338" y="71182"/>
                </a:cubicBezTo>
                <a:cubicBezTo>
                  <a:pt x="156434" y="67514"/>
                  <a:pt x="189461" y="91727"/>
                  <a:pt x="196823" y="127255"/>
                </a:cubicBezTo>
                <a:moveTo>
                  <a:pt x="155759" y="141613"/>
                </a:moveTo>
                <a:lnTo>
                  <a:pt x="127439" y="141613"/>
                </a:lnTo>
                <a:lnTo>
                  <a:pt x="127439" y="99133"/>
                </a:lnTo>
                <a:moveTo>
                  <a:pt x="155759" y="240733"/>
                </a:moveTo>
                <a:cubicBezTo>
                  <a:pt x="155759" y="287654"/>
                  <a:pt x="193796" y="325692"/>
                  <a:pt x="240718" y="325692"/>
                </a:cubicBezTo>
                <a:cubicBezTo>
                  <a:pt x="287640" y="325692"/>
                  <a:pt x="325678" y="287654"/>
                  <a:pt x="325678" y="240733"/>
                </a:cubicBezTo>
                <a:cubicBezTo>
                  <a:pt x="325678" y="193811"/>
                  <a:pt x="287640" y="155773"/>
                  <a:pt x="240718" y="155773"/>
                </a:cubicBezTo>
                <a:cubicBezTo>
                  <a:pt x="193796" y="155773"/>
                  <a:pt x="155759" y="193811"/>
                  <a:pt x="155759" y="240733"/>
                </a:cubicBezTo>
                <a:close/>
                <a:moveTo>
                  <a:pt x="240718" y="260783"/>
                </a:moveTo>
                <a:lnTo>
                  <a:pt x="240718" y="246623"/>
                </a:lnTo>
                <a:cubicBezTo>
                  <a:pt x="255381" y="246623"/>
                  <a:pt x="267268" y="234736"/>
                  <a:pt x="267268" y="220073"/>
                </a:cubicBezTo>
                <a:cubicBezTo>
                  <a:pt x="267268" y="205410"/>
                  <a:pt x="255381" y="193523"/>
                  <a:pt x="240718" y="193523"/>
                </a:cubicBezTo>
                <a:cubicBezTo>
                  <a:pt x="226055" y="193523"/>
                  <a:pt x="214168" y="205410"/>
                  <a:pt x="214168" y="220073"/>
                </a:cubicBezTo>
                <a:moveTo>
                  <a:pt x="240718" y="289103"/>
                </a:moveTo>
                <a:cubicBezTo>
                  <a:pt x="242673" y="289103"/>
                  <a:pt x="244258" y="290688"/>
                  <a:pt x="244258" y="292643"/>
                </a:cubicBezTo>
                <a:cubicBezTo>
                  <a:pt x="244258" y="294598"/>
                  <a:pt x="242673" y="296183"/>
                  <a:pt x="240718" y="296183"/>
                </a:cubicBezTo>
                <a:cubicBezTo>
                  <a:pt x="238763" y="296183"/>
                  <a:pt x="237178" y="294598"/>
                  <a:pt x="237178" y="292643"/>
                </a:cubicBezTo>
                <a:cubicBezTo>
                  <a:pt x="237178" y="290688"/>
                  <a:pt x="238763" y="289103"/>
                  <a:pt x="240718" y="289103"/>
                </a:cubicBezTo>
              </a:path>
            </a:pathLst>
          </a:custGeom>
          <a:noFill/>
          <a:ln w="14158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28348" y="3752508"/>
            <a:ext cx="1287303" cy="22656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3CC58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Creator Prompt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3411197" y="4092360"/>
            <a:ext cx="2321594" cy="339822"/>
            <a:chOff x="3411197" y="4092360"/>
            <a:chExt cx="2321594" cy="339822"/>
          </a:xfrm>
        </p:grpSpPr>
        <p:sp>
          <p:nvSpPr>
            <p:cNvPr id="20" name="TextBox 19"/>
            <p:cNvSpPr txBox="1"/>
            <p:nvPr/>
          </p:nvSpPr>
          <p:spPr>
            <a:xfrm>
              <a:off x="3411197" y="4092360"/>
              <a:ext cx="2321594" cy="1699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Ask yourself how to add hooks every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411197" y="4262286"/>
              <a:ext cx="2321594" cy="1698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0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3 seconds to keep viewers engaged.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868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172726" y="2916756"/>
            <a:ext cx="658669" cy="728938"/>
          </a:xfrm>
          <a:custGeom>
            <a:avLst/>
            <a:gdLst/>
            <a:ahLst/>
            <a:cxnLst/>
            <a:rect l="0" t="0" r="0" b="0"/>
            <a:pathLst>
              <a:path w="658669" h="728938">
                <a:moveTo>
                  <a:pt x="0" y="728938"/>
                </a:moveTo>
                <a:cubicBezTo>
                  <a:pt x="181115" y="694229"/>
                  <a:pt x="370166" y="666810"/>
                  <a:pt x="565380" y="645999"/>
                </a:cubicBezTo>
                <a:cubicBezTo>
                  <a:pt x="616902" y="645999"/>
                  <a:pt x="658669" y="519918"/>
                  <a:pt x="658669" y="364390"/>
                </a:cubicBezTo>
                <a:cubicBezTo>
                  <a:pt x="658669" y="208861"/>
                  <a:pt x="616902" y="82780"/>
                  <a:pt x="565380" y="82780"/>
                </a:cubicBezTo>
                <a:cubicBezTo>
                  <a:pt x="370462" y="62001"/>
                  <a:pt x="181687" y="34634"/>
                  <a:pt x="822" y="0"/>
                </a:cubicBezTo>
                <a:lnTo>
                  <a:pt x="7147" y="2020"/>
                </a:lnTo>
                <a:cubicBezTo>
                  <a:pt x="58896" y="24551"/>
                  <a:pt x="98934" y="178178"/>
                  <a:pt x="98934" y="364342"/>
                </a:cubicBezTo>
                <a:cubicBezTo>
                  <a:pt x="98934" y="551170"/>
                  <a:pt x="58611" y="705228"/>
                  <a:pt x="6593" y="726900"/>
                </a:cubicBezTo>
                <a:lnTo>
                  <a:pt x="0" y="728938"/>
                </a:lnTo>
                <a:close/>
              </a:path>
            </a:pathLst>
          </a:custGeom>
          <a:noFill/>
          <a:ln w="11658">
            <a:solidFill>
              <a:srgbClr val="E0CB15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402048" y="3611885"/>
            <a:ext cx="112394" cy="227266"/>
            <a:chOff x="5402048" y="3611885"/>
            <a:chExt cx="112394" cy="227266"/>
          </a:xfrm>
        </p:grpSpPr>
        <p:sp>
          <p:nvSpPr>
            <p:cNvPr id="3" name="Rounded Rectangle 2"/>
            <p:cNvSpPr/>
            <p:nvPr/>
          </p:nvSpPr>
          <p:spPr>
            <a:xfrm>
              <a:off x="5458245" y="3615790"/>
              <a:ext cx="9525" cy="223361"/>
            </a:xfrm>
            <a:custGeom>
              <a:avLst/>
              <a:gdLst/>
              <a:ahLst/>
              <a:cxnLst/>
              <a:rect l="0" t="0" r="0" b="0"/>
              <a:pathLst>
                <a:path w="9525" h="223361">
                  <a:moveTo>
                    <a:pt x="0" y="0"/>
                  </a:moveTo>
                  <a:lnTo>
                    <a:pt x="0" y="223361"/>
                  </a:lnTo>
                </a:path>
              </a:pathLst>
            </a:custGeom>
            <a:noFill/>
            <a:ln w="11658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5402048" y="3611885"/>
              <a:ext cx="112394" cy="55245"/>
            </a:xfrm>
            <a:custGeom>
              <a:avLst/>
              <a:gdLst/>
              <a:ahLst/>
              <a:cxnLst/>
              <a:rect l="0" t="0" r="0" b="0"/>
              <a:pathLst>
                <a:path w="112394" h="55245">
                  <a:moveTo>
                    <a:pt x="112394" y="55245"/>
                  </a:moveTo>
                  <a:lnTo>
                    <a:pt x="56197" y="0"/>
                  </a:lnTo>
                  <a:lnTo>
                    <a:pt x="0" y="55245"/>
                  </a:lnTo>
                </a:path>
              </a:pathLst>
            </a:custGeom>
            <a:noFill/>
            <a:ln w="11658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Rounded Rectangle 5"/>
          <p:cNvSpPr/>
          <p:nvPr/>
        </p:nvSpPr>
        <p:spPr>
          <a:xfrm>
            <a:off x="4602521" y="2774071"/>
            <a:ext cx="669145" cy="1014708"/>
          </a:xfrm>
          <a:custGeom>
            <a:avLst/>
            <a:gdLst/>
            <a:ahLst/>
            <a:cxnLst/>
            <a:rect l="0" t="0" r="0" b="0"/>
            <a:pathLst>
              <a:path w="669145" h="1014708">
                <a:moveTo>
                  <a:pt x="0" y="1014708"/>
                </a:moveTo>
                <a:cubicBezTo>
                  <a:pt x="178724" y="957449"/>
                  <a:pt x="369598" y="910060"/>
                  <a:pt x="570209" y="871615"/>
                </a:cubicBezTo>
                <a:lnTo>
                  <a:pt x="576804" y="869578"/>
                </a:lnTo>
                <a:cubicBezTo>
                  <a:pt x="628821" y="847907"/>
                  <a:pt x="669145" y="693849"/>
                  <a:pt x="669145" y="507020"/>
                </a:cubicBezTo>
                <a:cubicBezTo>
                  <a:pt x="669145" y="320856"/>
                  <a:pt x="629107" y="167229"/>
                  <a:pt x="577357" y="144698"/>
                </a:cubicBezTo>
                <a:lnTo>
                  <a:pt x="571031" y="142676"/>
                </a:lnTo>
                <a:cubicBezTo>
                  <a:pt x="370790" y="104332"/>
                  <a:pt x="180244" y="57080"/>
                  <a:pt x="1791" y="0"/>
                </a:cubicBezTo>
                <a:lnTo>
                  <a:pt x="7212" y="1765"/>
                </a:lnTo>
                <a:cubicBezTo>
                  <a:pt x="64884" y="32357"/>
                  <a:pt x="109408" y="247089"/>
                  <a:pt x="109408" y="506116"/>
                </a:cubicBezTo>
                <a:cubicBezTo>
                  <a:pt x="109408" y="766813"/>
                  <a:pt x="64892" y="984147"/>
                  <a:pt x="6681" y="1012555"/>
                </a:cubicBezTo>
                <a:lnTo>
                  <a:pt x="0" y="1014708"/>
                </a:lnTo>
                <a:close/>
              </a:path>
            </a:pathLst>
          </a:custGeom>
          <a:noFill/>
          <a:ln w="11658">
            <a:solidFill>
              <a:srgbClr val="92BD39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842313" y="2439799"/>
            <a:ext cx="112394" cy="403860"/>
            <a:chOff x="4842313" y="2439799"/>
            <a:chExt cx="112394" cy="403860"/>
          </a:xfrm>
        </p:grpSpPr>
        <p:sp>
          <p:nvSpPr>
            <p:cNvPr id="7" name="Rounded Rectangle 6"/>
            <p:cNvSpPr/>
            <p:nvPr/>
          </p:nvSpPr>
          <p:spPr>
            <a:xfrm>
              <a:off x="4898511" y="2439799"/>
              <a:ext cx="9525" cy="399478"/>
            </a:xfrm>
            <a:custGeom>
              <a:avLst/>
              <a:gdLst/>
              <a:ahLst/>
              <a:cxnLst/>
              <a:rect l="0" t="0" r="0" b="0"/>
              <a:pathLst>
                <a:path w="9525" h="399478">
                  <a:moveTo>
                    <a:pt x="0" y="0"/>
                  </a:moveTo>
                  <a:lnTo>
                    <a:pt x="0" y="399478"/>
                  </a:lnTo>
                </a:path>
              </a:pathLst>
            </a:custGeom>
            <a:noFill/>
            <a:ln w="11658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842313" y="2787462"/>
              <a:ext cx="112394" cy="56197"/>
            </a:xfrm>
            <a:custGeom>
              <a:avLst/>
              <a:gdLst/>
              <a:ahLst/>
              <a:cxnLst/>
              <a:rect l="0" t="0" r="0" b="0"/>
              <a:pathLst>
                <a:path w="112394" h="56197">
                  <a:moveTo>
                    <a:pt x="0" y="0"/>
                  </a:moveTo>
                  <a:lnTo>
                    <a:pt x="56197" y="56197"/>
                  </a:lnTo>
                  <a:lnTo>
                    <a:pt x="112394" y="0"/>
                  </a:lnTo>
                </a:path>
              </a:pathLst>
            </a:custGeom>
            <a:noFill/>
            <a:ln w="11658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4035743" y="2534255"/>
            <a:ext cx="676188" cy="1493502"/>
          </a:xfrm>
          <a:custGeom>
            <a:avLst/>
            <a:gdLst/>
            <a:ahLst/>
            <a:cxnLst/>
            <a:rect l="0" t="0" r="0" b="0"/>
            <a:pathLst>
              <a:path w="676188" h="1493502">
                <a:moveTo>
                  <a:pt x="472" y="1493502"/>
                </a:moveTo>
                <a:cubicBezTo>
                  <a:pt x="170604" y="1399760"/>
                  <a:pt x="360606" y="1320574"/>
                  <a:pt x="566776" y="1254522"/>
                </a:cubicBezTo>
                <a:lnTo>
                  <a:pt x="573459" y="1252367"/>
                </a:lnTo>
                <a:cubicBezTo>
                  <a:pt x="631671" y="1223959"/>
                  <a:pt x="676188" y="1006626"/>
                  <a:pt x="676188" y="745928"/>
                </a:cubicBezTo>
                <a:cubicBezTo>
                  <a:pt x="676188" y="486901"/>
                  <a:pt x="631663" y="272169"/>
                  <a:pt x="573991" y="241577"/>
                </a:cubicBezTo>
                <a:lnTo>
                  <a:pt x="568568" y="239814"/>
                </a:lnTo>
                <a:cubicBezTo>
                  <a:pt x="361516" y="173585"/>
                  <a:pt x="170745" y="94127"/>
                  <a:pt x="0" y="0"/>
                </a:cubicBezTo>
                <a:lnTo>
                  <a:pt x="4763" y="2711"/>
                </a:lnTo>
                <a:cubicBezTo>
                  <a:pt x="67863" y="49723"/>
                  <a:pt x="116453" y="365059"/>
                  <a:pt x="116453" y="746353"/>
                </a:cubicBezTo>
                <a:cubicBezTo>
                  <a:pt x="116453" y="1128578"/>
                  <a:pt x="68210" y="1445223"/>
                  <a:pt x="4886" y="1491040"/>
                </a:cubicBezTo>
                <a:lnTo>
                  <a:pt x="472" y="1493502"/>
                </a:lnTo>
                <a:close/>
              </a:path>
            </a:pathLst>
          </a:custGeom>
          <a:noFill/>
          <a:ln w="11658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282580" y="3899114"/>
            <a:ext cx="112394" cy="407669"/>
            <a:chOff x="4282580" y="3899114"/>
            <a:chExt cx="112394" cy="407669"/>
          </a:xfrm>
        </p:grpSpPr>
        <p:sp>
          <p:nvSpPr>
            <p:cNvPr id="11" name="Rounded Rectangle 10"/>
            <p:cNvSpPr/>
            <p:nvPr/>
          </p:nvSpPr>
          <p:spPr>
            <a:xfrm>
              <a:off x="4338777" y="3903019"/>
              <a:ext cx="9525" cy="403764"/>
            </a:xfrm>
            <a:custGeom>
              <a:avLst/>
              <a:gdLst/>
              <a:ahLst/>
              <a:cxnLst/>
              <a:rect l="0" t="0" r="0" b="0"/>
              <a:pathLst>
                <a:path w="9525" h="403764">
                  <a:moveTo>
                    <a:pt x="0" y="0"/>
                  </a:moveTo>
                  <a:lnTo>
                    <a:pt x="0" y="403764"/>
                  </a:lnTo>
                </a:path>
              </a:pathLst>
            </a:custGeom>
            <a:noFill/>
            <a:ln w="11658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4282580" y="3899114"/>
              <a:ext cx="112394" cy="55245"/>
            </a:xfrm>
            <a:custGeom>
              <a:avLst/>
              <a:gdLst/>
              <a:ahLst/>
              <a:cxnLst/>
              <a:rect l="0" t="0" r="0" b="0"/>
              <a:pathLst>
                <a:path w="112394" h="55245">
                  <a:moveTo>
                    <a:pt x="112394" y="55245"/>
                  </a:moveTo>
                  <a:lnTo>
                    <a:pt x="56197" y="0"/>
                  </a:lnTo>
                  <a:lnTo>
                    <a:pt x="0" y="55245"/>
                  </a:lnTo>
                </a:path>
              </a:pathLst>
            </a:custGeom>
            <a:noFill/>
            <a:ln w="11658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3312598" y="2068391"/>
            <a:ext cx="839604" cy="2425513"/>
          </a:xfrm>
          <a:custGeom>
            <a:avLst/>
            <a:gdLst/>
            <a:ahLst/>
            <a:cxnLst/>
            <a:rect l="0" t="0" r="0" b="0"/>
            <a:pathLst>
              <a:path w="839604" h="2425513">
                <a:moveTo>
                  <a:pt x="0" y="1212756"/>
                </a:moveTo>
                <a:cubicBezTo>
                  <a:pt x="0" y="1882543"/>
                  <a:pt x="62650" y="2425513"/>
                  <a:pt x="139933" y="2425513"/>
                </a:cubicBezTo>
                <a:cubicBezTo>
                  <a:pt x="217216" y="2425513"/>
                  <a:pt x="279866" y="1882543"/>
                  <a:pt x="279866" y="1212756"/>
                </a:cubicBezTo>
                <a:cubicBezTo>
                  <a:pt x="279866" y="542969"/>
                  <a:pt x="217216" y="0"/>
                  <a:pt x="139933" y="0"/>
                </a:cubicBezTo>
                <a:cubicBezTo>
                  <a:pt x="62650" y="0"/>
                  <a:pt x="0" y="542969"/>
                  <a:pt x="0" y="1212756"/>
                </a:cubicBezTo>
                <a:moveTo>
                  <a:pt x="156058" y="2417522"/>
                </a:moveTo>
                <a:cubicBezTo>
                  <a:pt x="283081" y="2263536"/>
                  <a:pt x="476467" y="2092296"/>
                  <a:pt x="726924" y="1958257"/>
                </a:cubicBezTo>
                <a:cubicBezTo>
                  <a:pt x="783342" y="1915392"/>
                  <a:pt x="839604" y="1656422"/>
                  <a:pt x="839604" y="1212832"/>
                </a:cubicBezTo>
                <a:cubicBezTo>
                  <a:pt x="839604" y="767694"/>
                  <a:pt x="780425" y="495095"/>
                  <a:pt x="722751" y="464423"/>
                </a:cubicBezTo>
                <a:cubicBezTo>
                  <a:pt x="453903" y="321447"/>
                  <a:pt x="258094" y="133817"/>
                  <a:pt x="156231" y="8123"/>
                </a:cubicBezTo>
              </a:path>
            </a:pathLst>
          </a:custGeom>
          <a:noFill/>
          <a:ln w="11658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722846" y="1878123"/>
            <a:ext cx="112394" cy="479107"/>
            <a:chOff x="3722846" y="1878123"/>
            <a:chExt cx="112394" cy="479107"/>
          </a:xfrm>
        </p:grpSpPr>
        <p:sp>
          <p:nvSpPr>
            <p:cNvPr id="15" name="Rounded Rectangle 14"/>
            <p:cNvSpPr/>
            <p:nvPr/>
          </p:nvSpPr>
          <p:spPr>
            <a:xfrm>
              <a:off x="3779043" y="1878123"/>
              <a:ext cx="9525" cy="474345"/>
            </a:xfrm>
            <a:custGeom>
              <a:avLst/>
              <a:gdLst/>
              <a:ahLst/>
              <a:cxnLst/>
              <a:rect l="0" t="0" r="0" b="0"/>
              <a:pathLst>
                <a:path w="9525" h="474345">
                  <a:moveTo>
                    <a:pt x="0" y="0"/>
                  </a:moveTo>
                  <a:lnTo>
                    <a:pt x="0" y="474345"/>
                  </a:lnTo>
                </a:path>
              </a:pathLst>
            </a:custGeom>
            <a:noFill/>
            <a:ln w="11658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3722846" y="2301033"/>
              <a:ext cx="112394" cy="56197"/>
            </a:xfrm>
            <a:custGeom>
              <a:avLst/>
              <a:gdLst/>
              <a:ahLst/>
              <a:cxnLst/>
              <a:rect l="0" t="0" r="0" b="0"/>
              <a:pathLst>
                <a:path w="112394" h="56197">
                  <a:moveTo>
                    <a:pt x="0" y="0"/>
                  </a:moveTo>
                  <a:lnTo>
                    <a:pt x="56197" y="56197"/>
                  </a:lnTo>
                  <a:lnTo>
                    <a:pt x="112394" y="0"/>
                  </a:lnTo>
                </a:path>
              </a:pathLst>
            </a:custGeom>
            <a:noFill/>
            <a:ln w="11658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677182" y="371475"/>
            <a:ext cx="3789635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1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The Distribution Trap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01571" y="1000125"/>
            <a:ext cx="5940856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How the "Testing Pool" works and why small accounts often get stuck.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23942" y="1600201"/>
            <a:ext cx="710212" cy="1865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1EABD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Initial Test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32557" y="2161668"/>
            <a:ext cx="931906" cy="1865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92BD39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Follower Trap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697415" y="3104483"/>
            <a:ext cx="349833" cy="349833"/>
          </a:xfrm>
          <a:custGeom>
            <a:avLst/>
            <a:gdLst/>
            <a:ahLst/>
            <a:cxnLst/>
            <a:rect l="0" t="0" r="0" b="0"/>
            <a:pathLst>
              <a:path w="349833" h="349833">
                <a:moveTo>
                  <a:pt x="143804" y="76683"/>
                </a:moveTo>
                <a:cubicBezTo>
                  <a:pt x="143804" y="96004"/>
                  <a:pt x="159467" y="111666"/>
                  <a:pt x="178788" y="111666"/>
                </a:cubicBezTo>
                <a:cubicBezTo>
                  <a:pt x="198109" y="111666"/>
                  <a:pt x="213771" y="96004"/>
                  <a:pt x="213771" y="76683"/>
                </a:cubicBezTo>
                <a:cubicBezTo>
                  <a:pt x="213771" y="57362"/>
                  <a:pt x="198109" y="41700"/>
                  <a:pt x="178788" y="41700"/>
                </a:cubicBezTo>
                <a:cubicBezTo>
                  <a:pt x="159467" y="41700"/>
                  <a:pt x="143804" y="57362"/>
                  <a:pt x="143804" y="76683"/>
                </a:cubicBezTo>
                <a:moveTo>
                  <a:pt x="118212" y="158311"/>
                </a:moveTo>
                <a:cubicBezTo>
                  <a:pt x="130711" y="136665"/>
                  <a:pt x="153808" y="123331"/>
                  <a:pt x="178803" y="123331"/>
                </a:cubicBezTo>
                <a:cubicBezTo>
                  <a:pt x="203799" y="123331"/>
                  <a:pt x="226896" y="136665"/>
                  <a:pt x="239395" y="158311"/>
                </a:cubicBezTo>
                <a:moveTo>
                  <a:pt x="91734" y="229335"/>
                </a:moveTo>
                <a:cubicBezTo>
                  <a:pt x="91734" y="248656"/>
                  <a:pt x="107396" y="264318"/>
                  <a:pt x="126717" y="264318"/>
                </a:cubicBezTo>
                <a:cubicBezTo>
                  <a:pt x="146038" y="264318"/>
                  <a:pt x="161700" y="248656"/>
                  <a:pt x="161700" y="229335"/>
                </a:cubicBezTo>
                <a:cubicBezTo>
                  <a:pt x="161700" y="210014"/>
                  <a:pt x="146038" y="194352"/>
                  <a:pt x="126717" y="194352"/>
                </a:cubicBezTo>
                <a:cubicBezTo>
                  <a:pt x="107396" y="194352"/>
                  <a:pt x="91734" y="210014"/>
                  <a:pt x="91734" y="229335"/>
                </a:cubicBezTo>
                <a:moveTo>
                  <a:pt x="66079" y="310963"/>
                </a:moveTo>
                <a:cubicBezTo>
                  <a:pt x="78566" y="289271"/>
                  <a:pt x="101688" y="275902"/>
                  <a:pt x="126717" y="275902"/>
                </a:cubicBezTo>
                <a:cubicBezTo>
                  <a:pt x="151746" y="275902"/>
                  <a:pt x="174868" y="289271"/>
                  <a:pt x="187355" y="310963"/>
                </a:cubicBezTo>
                <a:moveTo>
                  <a:pt x="212900" y="229335"/>
                </a:moveTo>
                <a:cubicBezTo>
                  <a:pt x="212900" y="248656"/>
                  <a:pt x="228563" y="264318"/>
                  <a:pt x="247884" y="264318"/>
                </a:cubicBezTo>
                <a:cubicBezTo>
                  <a:pt x="267205" y="264318"/>
                  <a:pt x="282867" y="248656"/>
                  <a:pt x="282867" y="229335"/>
                </a:cubicBezTo>
                <a:cubicBezTo>
                  <a:pt x="282867" y="210014"/>
                  <a:pt x="267205" y="194352"/>
                  <a:pt x="247884" y="194352"/>
                </a:cubicBezTo>
                <a:cubicBezTo>
                  <a:pt x="228563" y="194352"/>
                  <a:pt x="212900" y="210014"/>
                  <a:pt x="212900" y="229335"/>
                </a:cubicBezTo>
                <a:moveTo>
                  <a:pt x="187308" y="310963"/>
                </a:moveTo>
                <a:cubicBezTo>
                  <a:pt x="199809" y="289324"/>
                  <a:pt x="222902" y="275996"/>
                  <a:pt x="247892" y="275996"/>
                </a:cubicBezTo>
                <a:cubicBezTo>
                  <a:pt x="272882" y="275996"/>
                  <a:pt x="295974" y="289324"/>
                  <a:pt x="308475" y="310963"/>
                </a:cubicBezTo>
                <a:moveTo>
                  <a:pt x="31096" y="0"/>
                </a:moveTo>
                <a:lnTo>
                  <a:pt x="334285" y="0"/>
                </a:lnTo>
                <a:cubicBezTo>
                  <a:pt x="342872" y="0"/>
                  <a:pt x="349833" y="6961"/>
                  <a:pt x="349833" y="15548"/>
                </a:cubicBezTo>
                <a:lnTo>
                  <a:pt x="349833" y="334285"/>
                </a:lnTo>
                <a:cubicBezTo>
                  <a:pt x="349833" y="342872"/>
                  <a:pt x="342872" y="349833"/>
                  <a:pt x="334285" y="349833"/>
                </a:cubicBezTo>
                <a:lnTo>
                  <a:pt x="31096" y="349833"/>
                </a:lnTo>
                <a:cubicBezTo>
                  <a:pt x="13922" y="349833"/>
                  <a:pt x="0" y="335911"/>
                  <a:pt x="0" y="318737"/>
                </a:cubicBezTo>
                <a:lnTo>
                  <a:pt x="0" y="31096"/>
                </a:lnTo>
                <a:cubicBezTo>
                  <a:pt x="0" y="13922"/>
                  <a:pt x="13922" y="0"/>
                  <a:pt x="31096" y="0"/>
                </a:cubicBezTo>
                <a:close/>
                <a:moveTo>
                  <a:pt x="58367" y="0"/>
                </a:moveTo>
                <a:lnTo>
                  <a:pt x="58367" y="199996"/>
                </a:lnTo>
              </a:path>
            </a:pathLst>
          </a:custGeom>
          <a:noFill/>
          <a:ln w="11658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5488" y="3092822"/>
            <a:ext cx="360717" cy="324956"/>
          </a:xfrm>
          <a:custGeom>
            <a:avLst/>
            <a:gdLst/>
            <a:ahLst/>
            <a:cxnLst/>
            <a:rect l="0" t="0" r="0" b="0"/>
            <a:pathLst>
              <a:path w="360717" h="324956">
                <a:moveTo>
                  <a:pt x="360717" y="141487"/>
                </a:moveTo>
                <a:lnTo>
                  <a:pt x="326511" y="141487"/>
                </a:lnTo>
                <a:moveTo>
                  <a:pt x="248770" y="141487"/>
                </a:moveTo>
                <a:lnTo>
                  <a:pt x="248770" y="79295"/>
                </a:lnTo>
                <a:cubicBezTo>
                  <a:pt x="248770" y="62192"/>
                  <a:pt x="262763" y="48198"/>
                  <a:pt x="279866" y="48198"/>
                </a:cubicBezTo>
                <a:lnTo>
                  <a:pt x="360717" y="48198"/>
                </a:lnTo>
                <a:moveTo>
                  <a:pt x="248770" y="141487"/>
                </a:moveTo>
                <a:lnTo>
                  <a:pt x="248770" y="293860"/>
                </a:lnTo>
                <a:cubicBezTo>
                  <a:pt x="248770" y="310963"/>
                  <a:pt x="262763" y="324956"/>
                  <a:pt x="279866" y="324956"/>
                </a:cubicBezTo>
                <a:lnTo>
                  <a:pt x="326511" y="324956"/>
                </a:lnTo>
                <a:moveTo>
                  <a:pt x="326511" y="141487"/>
                </a:moveTo>
                <a:lnTo>
                  <a:pt x="248770" y="141487"/>
                </a:lnTo>
                <a:moveTo>
                  <a:pt x="326511" y="324956"/>
                </a:moveTo>
                <a:lnTo>
                  <a:pt x="326511" y="141487"/>
                </a:lnTo>
                <a:moveTo>
                  <a:pt x="326511" y="324956"/>
                </a:moveTo>
                <a:lnTo>
                  <a:pt x="360717" y="324956"/>
                </a:lnTo>
                <a:moveTo>
                  <a:pt x="248770" y="234777"/>
                </a:moveTo>
                <a:lnTo>
                  <a:pt x="360717" y="234777"/>
                </a:lnTo>
                <a:moveTo>
                  <a:pt x="46644" y="324956"/>
                </a:moveTo>
                <a:lnTo>
                  <a:pt x="46644" y="141487"/>
                </a:lnTo>
                <a:moveTo>
                  <a:pt x="46644" y="324956"/>
                </a:moveTo>
                <a:lnTo>
                  <a:pt x="93288" y="324956"/>
                </a:lnTo>
                <a:cubicBezTo>
                  <a:pt x="110391" y="324956"/>
                  <a:pt x="124385" y="310963"/>
                  <a:pt x="124385" y="293860"/>
                </a:cubicBezTo>
                <a:lnTo>
                  <a:pt x="124385" y="141487"/>
                </a:lnTo>
                <a:moveTo>
                  <a:pt x="46644" y="324956"/>
                </a:moveTo>
                <a:lnTo>
                  <a:pt x="12439" y="324956"/>
                </a:lnTo>
                <a:moveTo>
                  <a:pt x="12439" y="141487"/>
                </a:moveTo>
                <a:lnTo>
                  <a:pt x="124385" y="141487"/>
                </a:lnTo>
                <a:moveTo>
                  <a:pt x="124385" y="141487"/>
                </a:moveTo>
                <a:lnTo>
                  <a:pt x="124386" y="79295"/>
                </a:lnTo>
                <a:cubicBezTo>
                  <a:pt x="124386" y="62192"/>
                  <a:pt x="110392" y="48198"/>
                  <a:pt x="93289" y="48198"/>
                </a:cubicBezTo>
                <a:lnTo>
                  <a:pt x="12439" y="48198"/>
                </a:lnTo>
                <a:moveTo>
                  <a:pt x="124385" y="234777"/>
                </a:moveTo>
                <a:lnTo>
                  <a:pt x="12439" y="234777"/>
                </a:lnTo>
                <a:moveTo>
                  <a:pt x="0" y="0"/>
                </a:moveTo>
                <a:moveTo>
                  <a:pt x="202118" y="149263"/>
                </a:moveTo>
                <a:lnTo>
                  <a:pt x="163247" y="110393"/>
                </a:lnTo>
                <a:lnTo>
                  <a:pt x="202118" y="71523"/>
                </a:lnTo>
                <a:moveTo>
                  <a:pt x="0" y="0"/>
                </a:moveTo>
                <a:moveTo>
                  <a:pt x="163246" y="110393"/>
                </a:moveTo>
                <a:lnTo>
                  <a:pt x="248761" y="110393"/>
                </a:lnTo>
                <a:moveTo>
                  <a:pt x="0" y="0"/>
                </a:moveTo>
                <a:moveTo>
                  <a:pt x="171028" y="223891"/>
                </a:moveTo>
                <a:lnTo>
                  <a:pt x="209898" y="262762"/>
                </a:lnTo>
                <a:lnTo>
                  <a:pt x="171028" y="301632"/>
                </a:lnTo>
                <a:moveTo>
                  <a:pt x="209900" y="262762"/>
                </a:moveTo>
                <a:lnTo>
                  <a:pt x="124385" y="262762"/>
                </a:lnTo>
              </a:path>
            </a:pathLst>
          </a:custGeom>
          <a:noFill/>
          <a:ln w="11658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814652" y="3104485"/>
            <a:ext cx="352064" cy="352064"/>
          </a:xfrm>
          <a:custGeom>
            <a:avLst/>
            <a:gdLst/>
            <a:ahLst/>
            <a:cxnLst/>
            <a:rect l="0" t="0" r="0" b="0"/>
            <a:pathLst>
              <a:path w="352064" h="352064">
                <a:moveTo>
                  <a:pt x="36343" y="295415"/>
                </a:moveTo>
                <a:cubicBezTo>
                  <a:pt x="36341" y="306631"/>
                  <a:pt x="45433" y="315725"/>
                  <a:pt x="56649" y="315725"/>
                </a:cubicBezTo>
                <a:cubicBezTo>
                  <a:pt x="67866" y="315725"/>
                  <a:pt x="76958" y="306631"/>
                  <a:pt x="76955" y="295415"/>
                </a:cubicBezTo>
                <a:cubicBezTo>
                  <a:pt x="76958" y="284198"/>
                  <a:pt x="67866" y="275104"/>
                  <a:pt x="56649" y="275104"/>
                </a:cubicBezTo>
                <a:cubicBezTo>
                  <a:pt x="45433" y="275104"/>
                  <a:pt x="36341" y="284198"/>
                  <a:pt x="36343" y="295415"/>
                </a:cubicBezTo>
                <a:moveTo>
                  <a:pt x="111068" y="0"/>
                </a:moveTo>
                <a:lnTo>
                  <a:pt x="63646" y="34345"/>
                </a:lnTo>
                <a:lnTo>
                  <a:pt x="111068" y="68722"/>
                </a:lnTo>
                <a:lnTo>
                  <a:pt x="63646" y="103146"/>
                </a:lnTo>
                <a:lnTo>
                  <a:pt x="111068" y="137601"/>
                </a:lnTo>
                <a:lnTo>
                  <a:pt x="63646" y="172009"/>
                </a:lnTo>
                <a:lnTo>
                  <a:pt x="111068" y="206510"/>
                </a:lnTo>
                <a:lnTo>
                  <a:pt x="63646" y="240996"/>
                </a:lnTo>
                <a:lnTo>
                  <a:pt x="70518" y="242800"/>
                </a:lnTo>
                <a:cubicBezTo>
                  <a:pt x="97831" y="249998"/>
                  <a:pt x="115096" y="276897"/>
                  <a:pt x="110266" y="304727"/>
                </a:cubicBezTo>
                <a:cubicBezTo>
                  <a:pt x="105436" y="332556"/>
                  <a:pt x="80117" y="352064"/>
                  <a:pt x="51976" y="349639"/>
                </a:cubicBezTo>
                <a:cubicBezTo>
                  <a:pt x="23835" y="347213"/>
                  <a:pt x="2227" y="323660"/>
                  <a:pt x="2231" y="295415"/>
                </a:cubicBezTo>
                <a:lnTo>
                  <a:pt x="2231" y="46644"/>
                </a:lnTo>
                <a:cubicBezTo>
                  <a:pt x="2231" y="20883"/>
                  <a:pt x="23114" y="0"/>
                  <a:pt x="48875" y="0"/>
                </a:cubicBezTo>
                <a:close/>
                <a:moveTo>
                  <a:pt x="352064" y="240996"/>
                </a:moveTo>
                <a:lnTo>
                  <a:pt x="317718" y="288418"/>
                </a:lnTo>
                <a:lnTo>
                  <a:pt x="283341" y="240996"/>
                </a:lnTo>
                <a:lnTo>
                  <a:pt x="248918" y="288418"/>
                </a:lnTo>
                <a:lnTo>
                  <a:pt x="214463" y="240996"/>
                </a:lnTo>
                <a:lnTo>
                  <a:pt x="180055" y="288418"/>
                </a:lnTo>
                <a:lnTo>
                  <a:pt x="145554" y="240996"/>
                </a:lnTo>
                <a:lnTo>
                  <a:pt x="111068" y="288418"/>
                </a:lnTo>
                <a:lnTo>
                  <a:pt x="109264" y="281546"/>
                </a:lnTo>
                <a:cubicBezTo>
                  <a:pt x="102066" y="254233"/>
                  <a:pt x="75167" y="236968"/>
                  <a:pt x="47337" y="241798"/>
                </a:cubicBezTo>
                <a:cubicBezTo>
                  <a:pt x="19508" y="246627"/>
                  <a:pt x="0" y="271946"/>
                  <a:pt x="2425" y="300088"/>
                </a:cubicBezTo>
                <a:cubicBezTo>
                  <a:pt x="4851" y="328229"/>
                  <a:pt x="28404" y="349837"/>
                  <a:pt x="56649" y="349833"/>
                </a:cubicBezTo>
                <a:lnTo>
                  <a:pt x="305420" y="349833"/>
                </a:lnTo>
                <a:cubicBezTo>
                  <a:pt x="331181" y="349833"/>
                  <a:pt x="352064" y="328950"/>
                  <a:pt x="352064" y="303189"/>
                </a:cubicBezTo>
                <a:close/>
              </a:path>
            </a:pathLst>
          </a:custGeom>
          <a:noFill/>
          <a:ln w="11658">
            <a:solidFill>
              <a:srgbClr val="92BD39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372730" y="3100596"/>
            <a:ext cx="357607" cy="357607"/>
          </a:xfrm>
          <a:custGeom>
            <a:avLst/>
            <a:gdLst/>
            <a:ahLst/>
            <a:cxnLst/>
            <a:rect l="0" t="0" r="0" b="0"/>
            <a:pathLst>
              <a:path w="357607" h="357607">
                <a:moveTo>
                  <a:pt x="0" y="357607"/>
                </a:moveTo>
                <a:lnTo>
                  <a:pt x="85514" y="272092"/>
                </a:lnTo>
                <a:moveTo>
                  <a:pt x="77740" y="357358"/>
                </a:moveTo>
                <a:lnTo>
                  <a:pt x="0" y="357607"/>
                </a:lnTo>
                <a:lnTo>
                  <a:pt x="0" y="279618"/>
                </a:lnTo>
                <a:moveTo>
                  <a:pt x="136170" y="89401"/>
                </a:moveTo>
                <a:cubicBezTo>
                  <a:pt x="136170" y="113016"/>
                  <a:pt x="155313" y="132159"/>
                  <a:pt x="178928" y="132159"/>
                </a:cubicBezTo>
                <a:cubicBezTo>
                  <a:pt x="202542" y="132159"/>
                  <a:pt x="221685" y="113016"/>
                  <a:pt x="221685" y="89401"/>
                </a:cubicBezTo>
                <a:cubicBezTo>
                  <a:pt x="221685" y="65787"/>
                  <a:pt x="202542" y="46644"/>
                  <a:pt x="178928" y="46644"/>
                </a:cubicBezTo>
                <a:cubicBezTo>
                  <a:pt x="155313" y="46644"/>
                  <a:pt x="136170" y="65787"/>
                  <a:pt x="136170" y="89401"/>
                </a:cubicBezTo>
                <a:close/>
                <a:moveTo>
                  <a:pt x="233346" y="202126"/>
                </a:moveTo>
                <a:cubicBezTo>
                  <a:pt x="233346" y="172071"/>
                  <a:pt x="208982" y="147707"/>
                  <a:pt x="178928" y="147707"/>
                </a:cubicBezTo>
                <a:cubicBezTo>
                  <a:pt x="148873" y="147707"/>
                  <a:pt x="124509" y="172071"/>
                  <a:pt x="124509" y="202126"/>
                </a:cubicBezTo>
                <a:lnTo>
                  <a:pt x="124509" y="248770"/>
                </a:lnTo>
                <a:lnTo>
                  <a:pt x="149122" y="248770"/>
                </a:lnTo>
                <a:lnTo>
                  <a:pt x="155606" y="326511"/>
                </a:lnTo>
                <a:lnTo>
                  <a:pt x="202250" y="326511"/>
                </a:lnTo>
                <a:lnTo>
                  <a:pt x="208718" y="248770"/>
                </a:lnTo>
                <a:lnTo>
                  <a:pt x="233346" y="248770"/>
                </a:lnTo>
                <a:close/>
                <a:moveTo>
                  <a:pt x="0" y="0"/>
                </a:moveTo>
                <a:lnTo>
                  <a:pt x="85514" y="85514"/>
                </a:lnTo>
                <a:moveTo>
                  <a:pt x="77740" y="248"/>
                </a:moveTo>
                <a:lnTo>
                  <a:pt x="0" y="0"/>
                </a:lnTo>
                <a:lnTo>
                  <a:pt x="0" y="77989"/>
                </a:lnTo>
                <a:moveTo>
                  <a:pt x="357607" y="357607"/>
                </a:moveTo>
                <a:lnTo>
                  <a:pt x="272092" y="272092"/>
                </a:lnTo>
                <a:moveTo>
                  <a:pt x="279866" y="357358"/>
                </a:moveTo>
                <a:lnTo>
                  <a:pt x="357607" y="357607"/>
                </a:lnTo>
                <a:lnTo>
                  <a:pt x="357607" y="279618"/>
                </a:lnTo>
                <a:moveTo>
                  <a:pt x="357607" y="0"/>
                </a:moveTo>
                <a:lnTo>
                  <a:pt x="272092" y="85514"/>
                </a:lnTo>
                <a:moveTo>
                  <a:pt x="279866" y="248"/>
                </a:moveTo>
                <a:lnTo>
                  <a:pt x="357607" y="0"/>
                </a:lnTo>
                <a:lnTo>
                  <a:pt x="357607" y="77989"/>
                </a:lnTo>
              </a:path>
            </a:pathLst>
          </a:custGeom>
          <a:noFill/>
          <a:ln w="11658">
            <a:solidFill>
              <a:srgbClr val="E0CB15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35662" y="3186114"/>
            <a:ext cx="664597" cy="1865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4E88E7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New Post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5943740" y="3092826"/>
            <a:ext cx="796404" cy="373150"/>
            <a:chOff x="5943740" y="3092826"/>
            <a:chExt cx="796404" cy="373150"/>
          </a:xfrm>
        </p:grpSpPr>
        <p:sp>
          <p:nvSpPr>
            <p:cNvPr id="27" name="TextBox 26"/>
            <p:cNvSpPr txBox="1"/>
            <p:nvPr/>
          </p:nvSpPr>
          <p:spPr>
            <a:xfrm>
              <a:off x="5943740" y="3092826"/>
              <a:ext cx="796404" cy="1865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DE8431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Wider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943740" y="3279420"/>
              <a:ext cx="796404" cy="1865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DE8431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Distribution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981099" y="3932424"/>
            <a:ext cx="954290" cy="1865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E0CB15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Explore/Reels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3949919" y="4398869"/>
            <a:ext cx="777716" cy="373150"/>
            <a:chOff x="3949919" y="4398869"/>
            <a:chExt cx="777716" cy="373150"/>
          </a:xfrm>
        </p:grpSpPr>
        <p:sp>
          <p:nvSpPr>
            <p:cNvPr id="31" name="TextBox 30"/>
            <p:cNvSpPr txBox="1"/>
            <p:nvPr/>
          </p:nvSpPr>
          <p:spPr>
            <a:xfrm>
              <a:off x="3949919" y="4398869"/>
              <a:ext cx="777716" cy="1865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3CC583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Interaction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949919" y="4585463"/>
              <a:ext cx="777716" cy="18655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200" b="0" i="0" u="none" strike="noStrike" kern="1200" cap="none" spc="0" normalizeH="0" baseline="0" noProof="0">
                  <a:ln>
                    <a:noFill/>
                  </a:ln>
                  <a:solidFill>
                    <a:srgbClr val="3CC583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Gate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135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143498" y="1648536"/>
            <a:ext cx="857003" cy="1370368"/>
            <a:chOff x="4143498" y="1648536"/>
            <a:chExt cx="857003" cy="1370368"/>
          </a:xfrm>
        </p:grpSpPr>
        <p:sp>
          <p:nvSpPr>
            <p:cNvPr id="2" name="Rounded Rectangle 1"/>
            <p:cNvSpPr/>
            <p:nvPr/>
          </p:nvSpPr>
          <p:spPr>
            <a:xfrm>
              <a:off x="4247012" y="1648536"/>
              <a:ext cx="649974" cy="866632"/>
            </a:xfrm>
            <a:custGeom>
              <a:avLst/>
              <a:gdLst/>
              <a:ahLst/>
              <a:cxnLst/>
              <a:rect l="0" t="0" r="0" b="0"/>
              <a:pathLst>
                <a:path w="649974" h="866632">
                  <a:moveTo>
                    <a:pt x="649974" y="577755"/>
                  </a:moveTo>
                  <a:lnTo>
                    <a:pt x="581787" y="638359"/>
                  </a:lnTo>
                  <a:lnTo>
                    <a:pt x="324987" y="866632"/>
                  </a:lnTo>
                  <a:lnTo>
                    <a:pt x="69029" y="639081"/>
                  </a:lnTo>
                  <a:lnTo>
                    <a:pt x="0" y="577755"/>
                  </a:lnTo>
                  <a:lnTo>
                    <a:pt x="144438" y="577755"/>
                  </a:lnTo>
                  <a:lnTo>
                    <a:pt x="144438" y="0"/>
                  </a:lnTo>
                  <a:lnTo>
                    <a:pt x="505535" y="0"/>
                  </a:lnTo>
                  <a:lnTo>
                    <a:pt x="505535" y="577755"/>
                  </a:lnTo>
                  <a:lnTo>
                    <a:pt x="649974" y="577755"/>
                  </a:lnTo>
                  <a:close/>
                </a:path>
              </a:pathLst>
            </a:custGeom>
            <a:noFill/>
            <a:ln w="9029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4143498" y="2394086"/>
              <a:ext cx="857003" cy="624818"/>
            </a:xfrm>
            <a:custGeom>
              <a:avLst/>
              <a:gdLst/>
              <a:ahLst/>
              <a:cxnLst/>
              <a:rect l="0" t="0" r="0" b="0"/>
              <a:pathLst>
                <a:path w="857003" h="624818">
                  <a:moveTo>
                    <a:pt x="857003" y="432413"/>
                  </a:moveTo>
                  <a:lnTo>
                    <a:pt x="767331" y="455102"/>
                  </a:lnTo>
                  <a:cubicBezTo>
                    <a:pt x="683860" y="388106"/>
                    <a:pt x="614531" y="305194"/>
                    <a:pt x="563371" y="211181"/>
                  </a:cubicBezTo>
                  <a:cubicBezTo>
                    <a:pt x="581033" y="324404"/>
                    <a:pt x="607411" y="436095"/>
                    <a:pt x="642271" y="545256"/>
                  </a:cubicBezTo>
                  <a:lnTo>
                    <a:pt x="592138" y="624818"/>
                  </a:lnTo>
                  <a:lnTo>
                    <a:pt x="504994" y="589912"/>
                  </a:lnTo>
                  <a:cubicBezTo>
                    <a:pt x="472553" y="488579"/>
                    <a:pt x="446997" y="385170"/>
                    <a:pt x="428501" y="280391"/>
                  </a:cubicBezTo>
                  <a:cubicBezTo>
                    <a:pt x="410006" y="385170"/>
                    <a:pt x="384450" y="488579"/>
                    <a:pt x="352009" y="589912"/>
                  </a:cubicBezTo>
                  <a:lnTo>
                    <a:pt x="264864" y="624818"/>
                  </a:lnTo>
                  <a:lnTo>
                    <a:pt x="214732" y="545256"/>
                  </a:lnTo>
                  <a:cubicBezTo>
                    <a:pt x="249592" y="436095"/>
                    <a:pt x="275970" y="324404"/>
                    <a:pt x="293632" y="211181"/>
                  </a:cubicBezTo>
                  <a:cubicBezTo>
                    <a:pt x="242471" y="305194"/>
                    <a:pt x="173143" y="388106"/>
                    <a:pt x="89672" y="455102"/>
                  </a:cubicBezTo>
                  <a:lnTo>
                    <a:pt x="0" y="432413"/>
                  </a:lnTo>
                  <a:lnTo>
                    <a:pt x="6379" y="336662"/>
                  </a:lnTo>
                  <a:lnTo>
                    <a:pt x="7101" y="336061"/>
                  </a:lnTo>
                  <a:cubicBezTo>
                    <a:pt x="74030" y="280635"/>
                    <a:pt x="129424" y="212604"/>
                    <a:pt x="170136" y="135832"/>
                  </a:cubicBezTo>
                  <a:cubicBezTo>
                    <a:pt x="193424" y="92785"/>
                    <a:pt x="211698" y="47210"/>
                    <a:pt x="224602" y="0"/>
                  </a:cubicBezTo>
                  <a:lnTo>
                    <a:pt x="411169" y="165803"/>
                  </a:lnTo>
                  <a:lnTo>
                    <a:pt x="428561" y="181270"/>
                  </a:lnTo>
                  <a:lnTo>
                    <a:pt x="445954" y="165803"/>
                  </a:lnTo>
                  <a:lnTo>
                    <a:pt x="632521" y="0"/>
                  </a:lnTo>
                  <a:cubicBezTo>
                    <a:pt x="645330" y="47197"/>
                    <a:pt x="663503" y="92772"/>
                    <a:pt x="686686" y="135832"/>
                  </a:cubicBezTo>
                  <a:cubicBezTo>
                    <a:pt x="727416" y="212610"/>
                    <a:pt x="782830" y="280641"/>
                    <a:pt x="849781" y="336061"/>
                  </a:cubicBezTo>
                  <a:lnTo>
                    <a:pt x="850503" y="336662"/>
                  </a:lnTo>
                  <a:lnTo>
                    <a:pt x="857003" y="432413"/>
                  </a:lnTo>
                  <a:close/>
                </a:path>
              </a:pathLst>
            </a:custGeom>
            <a:noFill/>
            <a:ln w="9029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3669257" y="2767817"/>
            <a:ext cx="516549" cy="403345"/>
          </a:xfrm>
          <a:custGeom>
            <a:avLst/>
            <a:gdLst/>
            <a:ahLst/>
            <a:cxnLst/>
            <a:rect l="0" t="0" r="0" b="0"/>
            <a:pathLst>
              <a:path w="516549" h="403345">
                <a:moveTo>
                  <a:pt x="516549" y="116995"/>
                </a:moveTo>
                <a:lnTo>
                  <a:pt x="425552" y="94005"/>
                </a:lnTo>
                <a:lnTo>
                  <a:pt x="431811" y="0"/>
                </a:lnTo>
                <a:lnTo>
                  <a:pt x="129934" y="219546"/>
                </a:lnTo>
                <a:lnTo>
                  <a:pt x="87505" y="161109"/>
                </a:lnTo>
                <a:lnTo>
                  <a:pt x="0" y="403345"/>
                </a:lnTo>
                <a:lnTo>
                  <a:pt x="257883" y="395581"/>
                </a:lnTo>
                <a:lnTo>
                  <a:pt x="214912" y="336361"/>
                </a:lnTo>
                <a:lnTo>
                  <a:pt x="516549" y="116995"/>
                </a:lnTo>
                <a:close/>
              </a:path>
            </a:pathLst>
          </a:custGeom>
          <a:noFill/>
          <a:ln w="9029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158062" y="2996570"/>
            <a:ext cx="318969" cy="583833"/>
          </a:xfrm>
          <a:custGeom>
            <a:avLst/>
            <a:gdLst/>
            <a:ahLst/>
            <a:cxnLst/>
            <a:rect l="0" t="0" r="0" b="0"/>
            <a:pathLst>
              <a:path w="318969" h="583833">
                <a:moveTo>
                  <a:pt x="206066" y="399975"/>
                </a:moveTo>
                <a:lnTo>
                  <a:pt x="275637" y="422543"/>
                </a:lnTo>
                <a:lnTo>
                  <a:pt x="70895" y="583833"/>
                </a:lnTo>
                <a:lnTo>
                  <a:pt x="0" y="332991"/>
                </a:lnTo>
                <a:lnTo>
                  <a:pt x="68668" y="355319"/>
                </a:lnTo>
                <a:lnTo>
                  <a:pt x="181571" y="0"/>
                </a:lnTo>
                <a:lnTo>
                  <a:pt x="231703" y="79561"/>
                </a:lnTo>
                <a:lnTo>
                  <a:pt x="318969" y="44595"/>
                </a:lnTo>
                <a:lnTo>
                  <a:pt x="206066" y="399914"/>
                </a:lnTo>
                <a:lnTo>
                  <a:pt x="206066" y="399975"/>
                </a:lnTo>
                <a:close/>
              </a:path>
            </a:pathLst>
          </a:custGeom>
          <a:noFill/>
          <a:ln w="9029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66968" y="2996570"/>
            <a:ext cx="318969" cy="583833"/>
          </a:xfrm>
          <a:custGeom>
            <a:avLst/>
            <a:gdLst/>
            <a:ahLst/>
            <a:cxnLst/>
            <a:rect l="0" t="0" r="0" b="0"/>
            <a:pathLst>
              <a:path w="318969" h="583833">
                <a:moveTo>
                  <a:pt x="112903" y="399975"/>
                </a:moveTo>
                <a:lnTo>
                  <a:pt x="43331" y="422543"/>
                </a:lnTo>
                <a:lnTo>
                  <a:pt x="248073" y="583833"/>
                </a:lnTo>
                <a:lnTo>
                  <a:pt x="318969" y="332991"/>
                </a:lnTo>
                <a:lnTo>
                  <a:pt x="250300" y="355319"/>
                </a:lnTo>
                <a:lnTo>
                  <a:pt x="137397" y="0"/>
                </a:lnTo>
                <a:lnTo>
                  <a:pt x="87265" y="79561"/>
                </a:lnTo>
                <a:lnTo>
                  <a:pt x="0" y="44595"/>
                </a:lnTo>
                <a:lnTo>
                  <a:pt x="112903" y="399914"/>
                </a:lnTo>
                <a:lnTo>
                  <a:pt x="112903" y="399975"/>
                </a:lnTo>
                <a:close/>
              </a:path>
            </a:pathLst>
          </a:custGeom>
          <a:noFill/>
          <a:ln w="9029">
            <a:solidFill>
              <a:srgbClr val="92BD39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58193" y="2767817"/>
            <a:ext cx="516549" cy="403345"/>
          </a:xfrm>
          <a:custGeom>
            <a:avLst/>
            <a:gdLst/>
            <a:ahLst/>
            <a:cxnLst/>
            <a:rect l="0" t="0" r="0" b="0"/>
            <a:pathLst>
              <a:path w="516549" h="403345">
                <a:moveTo>
                  <a:pt x="0" y="116995"/>
                </a:moveTo>
                <a:lnTo>
                  <a:pt x="90996" y="94005"/>
                </a:lnTo>
                <a:lnTo>
                  <a:pt x="84737" y="0"/>
                </a:lnTo>
                <a:lnTo>
                  <a:pt x="386614" y="219546"/>
                </a:lnTo>
                <a:lnTo>
                  <a:pt x="429043" y="161109"/>
                </a:lnTo>
                <a:lnTo>
                  <a:pt x="516549" y="403345"/>
                </a:lnTo>
                <a:lnTo>
                  <a:pt x="258665" y="395581"/>
                </a:lnTo>
                <a:lnTo>
                  <a:pt x="301636" y="336361"/>
                </a:lnTo>
                <a:lnTo>
                  <a:pt x="0" y="116995"/>
                </a:lnTo>
                <a:close/>
              </a:path>
            </a:pathLst>
          </a:custGeom>
          <a:noFill/>
          <a:ln w="9029">
            <a:solidFill>
              <a:srgbClr val="E0CB15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155" y="371475"/>
            <a:ext cx="6049689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1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Unveiling the Power of Trial Reels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54509" y="1287440"/>
            <a:ext cx="834980" cy="21665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>
                <a:ln>
                  <a:noFill/>
                </a:ln>
                <a:solidFill>
                  <a:srgbClr val="4E88E7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Trial Reels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723269" y="2858203"/>
            <a:ext cx="638060" cy="288864"/>
            <a:chOff x="2723269" y="2858203"/>
            <a:chExt cx="638060" cy="288864"/>
          </a:xfrm>
        </p:grpSpPr>
        <p:sp>
          <p:nvSpPr>
            <p:cNvPr id="11" name="TextBox 10"/>
            <p:cNvSpPr txBox="1"/>
            <p:nvPr/>
          </p:nvSpPr>
          <p:spPr>
            <a:xfrm>
              <a:off x="2723269" y="2858203"/>
              <a:ext cx="638060" cy="14439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1EABDA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Aspirational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723269" y="3002602"/>
              <a:ext cx="638060" cy="1444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1EABDA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Storytelling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782669" y="2912376"/>
            <a:ext cx="587101" cy="288863"/>
            <a:chOff x="5782669" y="2912376"/>
            <a:chExt cx="587101" cy="288863"/>
          </a:xfrm>
        </p:grpSpPr>
        <p:sp>
          <p:nvSpPr>
            <p:cNvPr id="14" name="TextBox 13"/>
            <p:cNvSpPr txBox="1"/>
            <p:nvPr/>
          </p:nvSpPr>
          <p:spPr>
            <a:xfrm>
              <a:off x="5782669" y="2912376"/>
              <a:ext cx="587101" cy="14439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E0CB15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Contrarian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782669" y="3056774"/>
              <a:ext cx="587101" cy="1444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E0CB15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Opinions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545865" y="3219285"/>
            <a:ext cx="815463" cy="325020"/>
            <a:chOff x="2545865" y="3219285"/>
            <a:chExt cx="815463" cy="325020"/>
          </a:xfrm>
        </p:grpSpPr>
        <p:sp>
          <p:nvSpPr>
            <p:cNvPr id="17" name="TextBox 16"/>
            <p:cNvSpPr txBox="1"/>
            <p:nvPr/>
          </p:nvSpPr>
          <p:spPr>
            <a:xfrm>
              <a:off x="2545865" y="3219285"/>
              <a:ext cx="815463" cy="1082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Showcasing dreams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45865" y="3327584"/>
              <a:ext cx="815463" cy="1083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and the journey to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45865" y="3435978"/>
              <a:ext cx="815463" cy="10832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achieve them.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782669" y="3273463"/>
            <a:ext cx="929640" cy="216673"/>
            <a:chOff x="5782669" y="3273463"/>
            <a:chExt cx="929640" cy="216673"/>
          </a:xfrm>
        </p:grpSpPr>
        <p:sp>
          <p:nvSpPr>
            <p:cNvPr id="21" name="TextBox 20"/>
            <p:cNvSpPr txBox="1"/>
            <p:nvPr/>
          </p:nvSpPr>
          <p:spPr>
            <a:xfrm>
              <a:off x="5782669" y="3273463"/>
              <a:ext cx="929640" cy="1082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Taking a stand against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82669" y="3381762"/>
              <a:ext cx="929640" cy="1083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prevailing opinions.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387325" y="3815118"/>
            <a:ext cx="912856" cy="14443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3CC58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Pain-Point Driven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43817" y="3815118"/>
            <a:ext cx="701754" cy="14443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92BD39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Myth Busting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343986" y="4031772"/>
            <a:ext cx="956195" cy="325020"/>
            <a:chOff x="3343986" y="4031772"/>
            <a:chExt cx="956195" cy="325020"/>
          </a:xfrm>
        </p:grpSpPr>
        <p:sp>
          <p:nvSpPr>
            <p:cNvPr id="26" name="TextBox 25"/>
            <p:cNvSpPr txBox="1"/>
            <p:nvPr/>
          </p:nvSpPr>
          <p:spPr>
            <a:xfrm>
              <a:off x="3343986" y="4031772"/>
              <a:ext cx="956195" cy="1082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Addressing specific,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43986" y="4140071"/>
              <a:ext cx="956195" cy="1083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frustrating problems for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343986" y="4248465"/>
              <a:ext cx="956195" cy="10832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solutions.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843817" y="4031772"/>
            <a:ext cx="956424" cy="325020"/>
            <a:chOff x="4843817" y="4031772"/>
            <a:chExt cx="956424" cy="325020"/>
          </a:xfrm>
        </p:grpSpPr>
        <p:sp>
          <p:nvSpPr>
            <p:cNvPr id="30" name="TextBox 29"/>
            <p:cNvSpPr txBox="1"/>
            <p:nvPr/>
          </p:nvSpPr>
          <p:spPr>
            <a:xfrm>
              <a:off x="4843817" y="4031772"/>
              <a:ext cx="956424" cy="1082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Challenging common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43817" y="4140071"/>
              <a:ext cx="956424" cy="10839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misconceptions in your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843817" y="4248465"/>
              <a:ext cx="956424" cy="10832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niche.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713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12511" y="4094922"/>
            <a:ext cx="2031309" cy="541682"/>
          </a:xfrm>
          <a:custGeom>
            <a:avLst/>
            <a:gdLst/>
            <a:ahLst/>
            <a:cxnLst/>
            <a:rect l="0" t="0" r="0" b="0"/>
            <a:pathLst>
              <a:path w="2031309" h="541682">
                <a:moveTo>
                  <a:pt x="2031309" y="406264"/>
                </a:moveTo>
                <a:lnTo>
                  <a:pt x="2031309" y="2"/>
                </a:lnTo>
                <a:lnTo>
                  <a:pt x="67710" y="0"/>
                </a:lnTo>
                <a:cubicBezTo>
                  <a:pt x="30315" y="0"/>
                  <a:pt x="0" y="30314"/>
                  <a:pt x="0" y="67710"/>
                </a:cubicBezTo>
                <a:cubicBezTo>
                  <a:pt x="0" y="105105"/>
                  <a:pt x="30315" y="135420"/>
                  <a:pt x="67710" y="135420"/>
                </a:cubicBezTo>
                <a:lnTo>
                  <a:pt x="135420" y="135420"/>
                </a:lnTo>
                <a:lnTo>
                  <a:pt x="135420" y="406264"/>
                </a:lnTo>
                <a:moveTo>
                  <a:pt x="2031309" y="406261"/>
                </a:moveTo>
                <a:lnTo>
                  <a:pt x="2031309" y="541682"/>
                </a:lnTo>
                <a:lnTo>
                  <a:pt x="135420" y="541682"/>
                </a:lnTo>
                <a:lnTo>
                  <a:pt x="135420" y="406261"/>
                </a:lnTo>
              </a:path>
            </a:pathLst>
          </a:custGeom>
          <a:noFill/>
          <a:ln w="16930">
            <a:solidFill>
              <a:srgbClr val="E0CB15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608400" y="3553240"/>
            <a:ext cx="2031309" cy="1083365"/>
          </a:xfrm>
          <a:custGeom>
            <a:avLst/>
            <a:gdLst/>
            <a:ahLst/>
            <a:cxnLst/>
            <a:rect l="0" t="0" r="0" b="0"/>
            <a:pathLst>
              <a:path w="2031309" h="1083365">
                <a:moveTo>
                  <a:pt x="2031309" y="947944"/>
                </a:moveTo>
                <a:lnTo>
                  <a:pt x="2031309" y="1083365"/>
                </a:lnTo>
                <a:lnTo>
                  <a:pt x="135420" y="1083365"/>
                </a:lnTo>
                <a:lnTo>
                  <a:pt x="135420" y="947944"/>
                </a:lnTo>
                <a:moveTo>
                  <a:pt x="2031309" y="947946"/>
                </a:moveTo>
                <a:lnTo>
                  <a:pt x="2031309" y="2"/>
                </a:lnTo>
                <a:lnTo>
                  <a:pt x="67710" y="0"/>
                </a:lnTo>
                <a:cubicBezTo>
                  <a:pt x="30315" y="0"/>
                  <a:pt x="0" y="30315"/>
                  <a:pt x="0" y="67710"/>
                </a:cubicBezTo>
                <a:cubicBezTo>
                  <a:pt x="0" y="105105"/>
                  <a:pt x="30315" y="135420"/>
                  <a:pt x="67710" y="135420"/>
                </a:cubicBezTo>
                <a:lnTo>
                  <a:pt x="135420" y="135420"/>
                </a:lnTo>
                <a:lnTo>
                  <a:pt x="135420" y="947946"/>
                </a:lnTo>
              </a:path>
            </a:pathLst>
          </a:custGeom>
          <a:noFill/>
          <a:ln w="16930">
            <a:solidFill>
              <a:srgbClr val="DE8431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04289" y="3011557"/>
            <a:ext cx="2031309" cy="1625047"/>
          </a:xfrm>
          <a:custGeom>
            <a:avLst/>
            <a:gdLst/>
            <a:ahLst/>
            <a:cxnLst/>
            <a:rect l="0" t="0" r="0" b="0"/>
            <a:pathLst>
              <a:path w="2031309" h="1625047">
                <a:moveTo>
                  <a:pt x="2031309" y="1489629"/>
                </a:moveTo>
                <a:lnTo>
                  <a:pt x="2031309" y="2"/>
                </a:lnTo>
                <a:lnTo>
                  <a:pt x="67710" y="0"/>
                </a:lnTo>
                <a:cubicBezTo>
                  <a:pt x="30315" y="0"/>
                  <a:pt x="0" y="30315"/>
                  <a:pt x="0" y="67710"/>
                </a:cubicBezTo>
                <a:cubicBezTo>
                  <a:pt x="0" y="105105"/>
                  <a:pt x="30315" y="135420"/>
                  <a:pt x="67710" y="135420"/>
                </a:cubicBezTo>
                <a:lnTo>
                  <a:pt x="135420" y="135420"/>
                </a:lnTo>
                <a:lnTo>
                  <a:pt x="135420" y="1489629"/>
                </a:lnTo>
                <a:moveTo>
                  <a:pt x="2031309" y="1489627"/>
                </a:moveTo>
                <a:lnTo>
                  <a:pt x="2031309" y="1625047"/>
                </a:lnTo>
                <a:lnTo>
                  <a:pt x="135420" y="1625047"/>
                </a:lnTo>
                <a:lnTo>
                  <a:pt x="135420" y="1489627"/>
                </a:lnTo>
              </a:path>
            </a:pathLst>
          </a:custGeom>
          <a:noFill/>
          <a:ln w="16930">
            <a:solidFill>
              <a:srgbClr val="E5575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00179" y="2469874"/>
            <a:ext cx="2031309" cy="2166730"/>
          </a:xfrm>
          <a:custGeom>
            <a:avLst/>
            <a:gdLst/>
            <a:ahLst/>
            <a:cxnLst/>
            <a:rect l="0" t="0" r="0" b="0"/>
            <a:pathLst>
              <a:path w="2031309" h="2166730">
                <a:moveTo>
                  <a:pt x="2031309" y="2031312"/>
                </a:moveTo>
                <a:lnTo>
                  <a:pt x="2031309" y="2"/>
                </a:lnTo>
                <a:lnTo>
                  <a:pt x="67710" y="0"/>
                </a:lnTo>
                <a:cubicBezTo>
                  <a:pt x="30315" y="0"/>
                  <a:pt x="0" y="30315"/>
                  <a:pt x="0" y="67710"/>
                </a:cubicBezTo>
                <a:cubicBezTo>
                  <a:pt x="0" y="105105"/>
                  <a:pt x="30315" y="135420"/>
                  <a:pt x="67710" y="135420"/>
                </a:cubicBezTo>
                <a:lnTo>
                  <a:pt x="135420" y="135420"/>
                </a:lnTo>
                <a:lnTo>
                  <a:pt x="135420" y="2031312"/>
                </a:lnTo>
                <a:moveTo>
                  <a:pt x="2031309" y="2031309"/>
                </a:moveTo>
                <a:lnTo>
                  <a:pt x="2031309" y="2166730"/>
                </a:lnTo>
                <a:lnTo>
                  <a:pt x="135420" y="2166730"/>
                </a:lnTo>
                <a:lnTo>
                  <a:pt x="135420" y="2031309"/>
                </a:lnTo>
              </a:path>
            </a:pathLst>
          </a:custGeom>
          <a:noFill/>
          <a:ln w="16930">
            <a:solidFill>
              <a:srgbClr val="DE58A9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0525" y="371475"/>
            <a:ext cx="3937034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1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The HVFO Framework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6446639" y="371475"/>
            <a:ext cx="2306840" cy="914400"/>
            <a:chOff x="6446639" y="371475"/>
            <a:chExt cx="2306840" cy="914400"/>
          </a:xfrm>
        </p:grpSpPr>
        <p:sp>
          <p:nvSpPr>
            <p:cNvPr id="7" name="TextBox 6"/>
            <p:cNvSpPr txBox="1"/>
            <p:nvPr/>
          </p:nvSpPr>
          <p:spPr>
            <a:xfrm>
              <a:off x="6446639" y="371475"/>
              <a:ext cx="2306840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The HVFO Framework: A 4-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446639" y="600075"/>
              <a:ext cx="2306840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step structure to maximize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446639" y="828675"/>
              <a:ext cx="2306840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reach and conversion on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446639" y="1057275"/>
              <a:ext cx="2306840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every post.</a:t>
              </a: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7223987" y="1804054"/>
            <a:ext cx="519112" cy="519112"/>
          </a:xfrm>
          <a:custGeom>
            <a:avLst/>
            <a:gdLst/>
            <a:ahLst/>
            <a:cxnLst/>
            <a:rect l="0" t="0" r="0" b="0"/>
            <a:pathLst>
              <a:path w="519112" h="519112">
                <a:moveTo>
                  <a:pt x="270841" y="373061"/>
                </a:moveTo>
                <a:cubicBezTo>
                  <a:pt x="270841" y="429515"/>
                  <a:pt x="316606" y="475281"/>
                  <a:pt x="373061" y="475281"/>
                </a:cubicBezTo>
                <a:cubicBezTo>
                  <a:pt x="429515" y="475281"/>
                  <a:pt x="475281" y="429515"/>
                  <a:pt x="475281" y="373061"/>
                </a:cubicBezTo>
                <a:cubicBezTo>
                  <a:pt x="475281" y="316606"/>
                  <a:pt x="429515" y="270841"/>
                  <a:pt x="373061" y="270841"/>
                </a:cubicBezTo>
                <a:cubicBezTo>
                  <a:pt x="316606" y="270841"/>
                  <a:pt x="270841" y="316606"/>
                  <a:pt x="270841" y="373061"/>
                </a:cubicBezTo>
                <a:close/>
                <a:moveTo>
                  <a:pt x="519112" y="519112"/>
                </a:moveTo>
                <a:lnTo>
                  <a:pt x="445804" y="445804"/>
                </a:lnTo>
                <a:moveTo>
                  <a:pt x="90280" y="157990"/>
                </a:moveTo>
                <a:cubicBezTo>
                  <a:pt x="90280" y="182921"/>
                  <a:pt x="110490" y="203130"/>
                  <a:pt x="135420" y="203130"/>
                </a:cubicBezTo>
                <a:cubicBezTo>
                  <a:pt x="160350" y="203130"/>
                  <a:pt x="180560" y="182921"/>
                  <a:pt x="180560" y="157990"/>
                </a:cubicBezTo>
                <a:cubicBezTo>
                  <a:pt x="180560" y="133060"/>
                  <a:pt x="160350" y="112850"/>
                  <a:pt x="135420" y="112850"/>
                </a:cubicBezTo>
                <a:cubicBezTo>
                  <a:pt x="110490" y="112850"/>
                  <a:pt x="90280" y="133060"/>
                  <a:pt x="90280" y="157990"/>
                </a:cubicBezTo>
                <a:close/>
                <a:moveTo>
                  <a:pt x="225701" y="383691"/>
                </a:moveTo>
                <a:lnTo>
                  <a:pt x="67710" y="383691"/>
                </a:lnTo>
                <a:lnTo>
                  <a:pt x="135736" y="274858"/>
                </a:lnTo>
                <a:cubicBezTo>
                  <a:pt x="137798" y="271559"/>
                  <a:pt x="141415" y="269554"/>
                  <a:pt x="145306" y="269554"/>
                </a:cubicBezTo>
                <a:cubicBezTo>
                  <a:pt x="149197" y="269554"/>
                  <a:pt x="152813" y="271559"/>
                  <a:pt x="154876" y="274858"/>
                </a:cubicBezTo>
                <a:lnTo>
                  <a:pt x="179161" y="313724"/>
                </a:lnTo>
                <a:lnTo>
                  <a:pt x="238701" y="218433"/>
                </a:lnTo>
                <a:cubicBezTo>
                  <a:pt x="240763" y="215133"/>
                  <a:pt x="244380" y="213129"/>
                  <a:pt x="248271" y="213129"/>
                </a:cubicBezTo>
                <a:cubicBezTo>
                  <a:pt x="252162" y="213129"/>
                  <a:pt x="255778" y="215133"/>
                  <a:pt x="257840" y="218433"/>
                </a:cubicBezTo>
                <a:lnTo>
                  <a:pt x="271834" y="240823"/>
                </a:lnTo>
                <a:moveTo>
                  <a:pt x="270841" y="519112"/>
                </a:moveTo>
                <a:lnTo>
                  <a:pt x="22570" y="519112"/>
                </a:lnTo>
                <a:cubicBezTo>
                  <a:pt x="10104" y="519112"/>
                  <a:pt x="0" y="509007"/>
                  <a:pt x="0" y="496542"/>
                </a:cubicBezTo>
                <a:lnTo>
                  <a:pt x="0" y="22570"/>
                </a:lnTo>
                <a:cubicBezTo>
                  <a:pt x="0" y="10104"/>
                  <a:pt x="10104" y="0"/>
                  <a:pt x="22570" y="0"/>
                </a:cubicBezTo>
                <a:lnTo>
                  <a:pt x="322594" y="0"/>
                </a:lnTo>
                <a:cubicBezTo>
                  <a:pt x="328580" y="1"/>
                  <a:pt x="334319" y="2380"/>
                  <a:pt x="338551" y="6613"/>
                </a:cubicBezTo>
                <a:lnTo>
                  <a:pt x="422219" y="90280"/>
                </a:lnTo>
                <a:cubicBezTo>
                  <a:pt x="426452" y="94512"/>
                  <a:pt x="428830" y="100252"/>
                  <a:pt x="428832" y="106237"/>
                </a:cubicBezTo>
                <a:lnTo>
                  <a:pt x="428832" y="203130"/>
                </a:lnTo>
              </a:path>
            </a:pathLst>
          </a:custGeom>
          <a:noFill/>
          <a:ln w="16930">
            <a:solidFill>
              <a:srgbClr val="DE58A9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333741" y="2349752"/>
            <a:ext cx="507827" cy="509455"/>
          </a:xfrm>
          <a:custGeom>
            <a:avLst/>
            <a:gdLst/>
            <a:ahLst/>
            <a:cxnLst/>
            <a:rect l="0" t="0" r="0" b="0"/>
            <a:pathLst>
              <a:path w="507827" h="509455">
                <a:moveTo>
                  <a:pt x="406261" y="362749"/>
                </a:moveTo>
                <a:cubicBezTo>
                  <a:pt x="449890" y="362749"/>
                  <a:pt x="485257" y="327382"/>
                  <a:pt x="485257" y="283754"/>
                </a:cubicBezTo>
                <a:cubicBezTo>
                  <a:pt x="485257" y="240126"/>
                  <a:pt x="449890" y="204758"/>
                  <a:pt x="406261" y="204758"/>
                </a:cubicBezTo>
                <a:cubicBezTo>
                  <a:pt x="362633" y="204758"/>
                  <a:pt x="327266" y="240126"/>
                  <a:pt x="327266" y="283754"/>
                </a:cubicBezTo>
                <a:cubicBezTo>
                  <a:pt x="327266" y="327382"/>
                  <a:pt x="362633" y="362749"/>
                  <a:pt x="406261" y="362749"/>
                </a:cubicBezTo>
                <a:close/>
                <a:moveTo>
                  <a:pt x="507827" y="509455"/>
                </a:moveTo>
                <a:cubicBezTo>
                  <a:pt x="507827" y="453030"/>
                  <a:pt x="462687" y="407890"/>
                  <a:pt x="406261" y="407890"/>
                </a:cubicBezTo>
                <a:cubicBezTo>
                  <a:pt x="385948" y="407890"/>
                  <a:pt x="365635" y="414661"/>
                  <a:pt x="349836" y="423689"/>
                </a:cubicBezTo>
                <a:cubicBezTo>
                  <a:pt x="273098" y="398861"/>
                  <a:pt x="232472" y="335665"/>
                  <a:pt x="230215" y="335665"/>
                </a:cubicBezTo>
                <a:cubicBezTo>
                  <a:pt x="218930" y="317609"/>
                  <a:pt x="194102" y="310838"/>
                  <a:pt x="176046" y="322123"/>
                </a:cubicBezTo>
                <a:cubicBezTo>
                  <a:pt x="157990" y="333408"/>
                  <a:pt x="151219" y="358235"/>
                  <a:pt x="162504" y="376291"/>
                </a:cubicBezTo>
                <a:cubicBezTo>
                  <a:pt x="164761" y="380805"/>
                  <a:pt x="212159" y="453030"/>
                  <a:pt x="304696" y="491399"/>
                </a:cubicBezTo>
                <a:cubicBezTo>
                  <a:pt x="304696" y="495913"/>
                  <a:pt x="302439" y="502684"/>
                  <a:pt x="302439" y="507198"/>
                </a:cubicBezTo>
                <a:moveTo>
                  <a:pt x="174124" y="85137"/>
                </a:moveTo>
                <a:lnTo>
                  <a:pt x="257603" y="85137"/>
                </a:lnTo>
                <a:lnTo>
                  <a:pt x="257603" y="35483"/>
                </a:lnTo>
                <a:lnTo>
                  <a:pt x="314029" y="35483"/>
                </a:lnTo>
                <a:moveTo>
                  <a:pt x="347884" y="69338"/>
                </a:moveTo>
                <a:cubicBezTo>
                  <a:pt x="366581" y="69338"/>
                  <a:pt x="381739" y="54180"/>
                  <a:pt x="381739" y="35483"/>
                </a:cubicBezTo>
                <a:cubicBezTo>
                  <a:pt x="381739" y="16785"/>
                  <a:pt x="366581" y="1628"/>
                  <a:pt x="347884" y="1628"/>
                </a:cubicBezTo>
                <a:cubicBezTo>
                  <a:pt x="329185" y="1628"/>
                  <a:pt x="314029" y="16785"/>
                  <a:pt x="314029" y="35483"/>
                </a:cubicBezTo>
                <a:cubicBezTo>
                  <a:pt x="314029" y="54180"/>
                  <a:pt x="329185" y="69338"/>
                  <a:pt x="347884" y="69338"/>
                </a:cubicBezTo>
                <a:close/>
                <a:moveTo>
                  <a:pt x="257603" y="85136"/>
                </a:moveTo>
                <a:lnTo>
                  <a:pt x="257603" y="118991"/>
                </a:lnTo>
                <a:moveTo>
                  <a:pt x="45140" y="249307"/>
                </a:moveTo>
                <a:lnTo>
                  <a:pt x="45140" y="311967"/>
                </a:lnTo>
                <a:moveTo>
                  <a:pt x="45140" y="379677"/>
                </a:moveTo>
                <a:cubicBezTo>
                  <a:pt x="63838" y="379677"/>
                  <a:pt x="78996" y="364519"/>
                  <a:pt x="78996" y="345822"/>
                </a:cubicBezTo>
                <a:cubicBezTo>
                  <a:pt x="78996" y="327125"/>
                  <a:pt x="63838" y="311967"/>
                  <a:pt x="45140" y="311967"/>
                </a:cubicBezTo>
                <a:cubicBezTo>
                  <a:pt x="26443" y="311967"/>
                  <a:pt x="11285" y="327125"/>
                  <a:pt x="11285" y="345822"/>
                </a:cubicBezTo>
                <a:cubicBezTo>
                  <a:pt x="11285" y="364519"/>
                  <a:pt x="26443" y="379677"/>
                  <a:pt x="45140" y="379677"/>
                </a:cubicBezTo>
                <a:close/>
                <a:moveTo>
                  <a:pt x="174138" y="251831"/>
                </a:moveTo>
                <a:cubicBezTo>
                  <a:pt x="174138" y="259868"/>
                  <a:pt x="168780" y="267905"/>
                  <a:pt x="163422" y="273263"/>
                </a:cubicBezTo>
                <a:cubicBezTo>
                  <a:pt x="155385" y="278621"/>
                  <a:pt x="147347" y="278621"/>
                  <a:pt x="139310" y="278621"/>
                </a:cubicBezTo>
                <a:lnTo>
                  <a:pt x="18753" y="241114"/>
                </a:lnTo>
                <a:cubicBezTo>
                  <a:pt x="8037" y="238435"/>
                  <a:pt x="0" y="227719"/>
                  <a:pt x="0" y="214324"/>
                </a:cubicBezTo>
                <a:lnTo>
                  <a:pt x="0" y="66976"/>
                </a:lnTo>
                <a:cubicBezTo>
                  <a:pt x="0" y="56260"/>
                  <a:pt x="8037" y="45543"/>
                  <a:pt x="18753" y="40185"/>
                </a:cubicBezTo>
                <a:lnTo>
                  <a:pt x="139310" y="2679"/>
                </a:lnTo>
                <a:cubicBezTo>
                  <a:pt x="147347" y="0"/>
                  <a:pt x="155385" y="2679"/>
                  <a:pt x="163422" y="8037"/>
                </a:cubicBezTo>
                <a:cubicBezTo>
                  <a:pt x="171459" y="13395"/>
                  <a:pt x="174138" y="21432"/>
                  <a:pt x="174138" y="29469"/>
                </a:cubicBezTo>
                <a:lnTo>
                  <a:pt x="174138" y="251831"/>
                </a:lnTo>
                <a:close/>
              </a:path>
            </a:pathLst>
          </a:custGeom>
          <a:noFill/>
          <a:ln w="16930">
            <a:solidFill>
              <a:srgbClr val="E5575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36764" y="2605297"/>
            <a:ext cx="893568" cy="2708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DE58A9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Optimize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43221" y="2887421"/>
            <a:ext cx="497088" cy="519112"/>
          </a:xfrm>
          <a:custGeom>
            <a:avLst/>
            <a:gdLst/>
            <a:ahLst/>
            <a:cxnLst/>
            <a:rect l="0" t="0" r="0" b="0"/>
            <a:pathLst>
              <a:path w="497088" h="519112">
                <a:moveTo>
                  <a:pt x="496815" y="519112"/>
                </a:moveTo>
                <a:lnTo>
                  <a:pt x="496815" y="496542"/>
                </a:lnTo>
                <a:cubicBezTo>
                  <a:pt x="497088" y="478718"/>
                  <a:pt x="488667" y="461878"/>
                  <a:pt x="474245" y="451402"/>
                </a:cubicBezTo>
                <a:cubicBezTo>
                  <a:pt x="444114" y="428403"/>
                  <a:pt x="377870" y="383691"/>
                  <a:pt x="248544" y="383691"/>
                </a:cubicBezTo>
                <a:cubicBezTo>
                  <a:pt x="119217" y="383691"/>
                  <a:pt x="52974" y="428403"/>
                  <a:pt x="22843" y="451402"/>
                </a:cubicBezTo>
                <a:cubicBezTo>
                  <a:pt x="8420" y="461878"/>
                  <a:pt x="0" y="478718"/>
                  <a:pt x="272" y="496542"/>
                </a:cubicBezTo>
                <a:lnTo>
                  <a:pt x="272" y="519112"/>
                </a:lnTo>
                <a:moveTo>
                  <a:pt x="248544" y="519112"/>
                </a:moveTo>
                <a:lnTo>
                  <a:pt x="368662" y="398994"/>
                </a:lnTo>
                <a:moveTo>
                  <a:pt x="128425" y="398994"/>
                </a:moveTo>
                <a:lnTo>
                  <a:pt x="248544" y="519112"/>
                </a:lnTo>
                <a:moveTo>
                  <a:pt x="214688" y="485257"/>
                </a:moveTo>
                <a:lnTo>
                  <a:pt x="248544" y="383691"/>
                </a:lnTo>
                <a:lnTo>
                  <a:pt x="282399" y="485257"/>
                </a:lnTo>
                <a:moveTo>
                  <a:pt x="105585" y="406284"/>
                </a:moveTo>
                <a:lnTo>
                  <a:pt x="79268" y="485257"/>
                </a:lnTo>
                <a:lnTo>
                  <a:pt x="146978" y="519112"/>
                </a:lnTo>
                <a:moveTo>
                  <a:pt x="350109" y="519112"/>
                </a:moveTo>
                <a:lnTo>
                  <a:pt x="417819" y="485257"/>
                </a:lnTo>
                <a:lnTo>
                  <a:pt x="391503" y="406284"/>
                </a:lnTo>
                <a:moveTo>
                  <a:pt x="293684" y="338551"/>
                </a:moveTo>
                <a:lnTo>
                  <a:pt x="203403" y="338551"/>
                </a:lnTo>
                <a:moveTo>
                  <a:pt x="248544" y="0"/>
                </a:moveTo>
                <a:lnTo>
                  <a:pt x="248544" y="22570"/>
                </a:lnTo>
                <a:moveTo>
                  <a:pt x="429104" y="157990"/>
                </a:moveTo>
                <a:lnTo>
                  <a:pt x="406534" y="157990"/>
                </a:lnTo>
                <a:moveTo>
                  <a:pt x="406534" y="45140"/>
                </a:moveTo>
                <a:lnTo>
                  <a:pt x="383964" y="67710"/>
                </a:lnTo>
                <a:moveTo>
                  <a:pt x="67983" y="157990"/>
                </a:moveTo>
                <a:lnTo>
                  <a:pt x="90553" y="157990"/>
                </a:lnTo>
                <a:moveTo>
                  <a:pt x="90553" y="45140"/>
                </a:moveTo>
                <a:lnTo>
                  <a:pt x="113123" y="67710"/>
                </a:lnTo>
                <a:moveTo>
                  <a:pt x="406534" y="270841"/>
                </a:moveTo>
                <a:lnTo>
                  <a:pt x="383964" y="248271"/>
                </a:lnTo>
                <a:moveTo>
                  <a:pt x="90553" y="270841"/>
                </a:moveTo>
                <a:lnTo>
                  <a:pt x="113123" y="248271"/>
                </a:lnTo>
                <a:moveTo>
                  <a:pt x="350109" y="169275"/>
                </a:moveTo>
                <a:cubicBezTo>
                  <a:pt x="350322" y="119125"/>
                  <a:pt x="313899" y="76327"/>
                  <a:pt x="264360" y="68517"/>
                </a:cubicBezTo>
                <a:cubicBezTo>
                  <a:pt x="214821" y="60708"/>
                  <a:pt x="166998" y="90226"/>
                  <a:pt x="151773" y="138010"/>
                </a:cubicBezTo>
                <a:cubicBezTo>
                  <a:pt x="136547" y="185793"/>
                  <a:pt x="158478" y="237537"/>
                  <a:pt x="203403" y="259827"/>
                </a:cubicBezTo>
                <a:lnTo>
                  <a:pt x="203403" y="282126"/>
                </a:lnTo>
                <a:cubicBezTo>
                  <a:pt x="203403" y="288358"/>
                  <a:pt x="208456" y="293411"/>
                  <a:pt x="214688" y="293411"/>
                </a:cubicBezTo>
                <a:lnTo>
                  <a:pt x="282399" y="293411"/>
                </a:lnTo>
                <a:cubicBezTo>
                  <a:pt x="288631" y="293411"/>
                  <a:pt x="293684" y="288358"/>
                  <a:pt x="293684" y="282126"/>
                </a:cubicBezTo>
                <a:lnTo>
                  <a:pt x="293684" y="259827"/>
                </a:lnTo>
                <a:cubicBezTo>
                  <a:pt x="328156" y="242801"/>
                  <a:pt x="350014" y="207723"/>
                  <a:pt x="350109" y="169275"/>
                </a:cubicBezTo>
                <a:close/>
              </a:path>
            </a:pathLst>
          </a:custGeom>
          <a:noFill/>
          <a:ln w="16930">
            <a:solidFill>
              <a:srgbClr val="DE8431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57974" y="3146980"/>
            <a:ext cx="659368" cy="2708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E5575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Follow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565909" y="3429104"/>
            <a:ext cx="459933" cy="519112"/>
          </a:xfrm>
          <a:custGeom>
            <a:avLst/>
            <a:gdLst/>
            <a:ahLst/>
            <a:cxnLst/>
            <a:rect l="0" t="0" r="0" b="0"/>
            <a:pathLst>
              <a:path w="459933" h="519112">
                <a:moveTo>
                  <a:pt x="378523" y="322323"/>
                </a:moveTo>
                <a:cubicBezTo>
                  <a:pt x="401684" y="324264"/>
                  <a:pt x="419476" y="343659"/>
                  <a:pt x="419417" y="366902"/>
                </a:cubicBezTo>
                <a:cubicBezTo>
                  <a:pt x="419358" y="390144"/>
                  <a:pt x="401468" y="409449"/>
                  <a:pt x="378297" y="411272"/>
                </a:cubicBezTo>
                <a:moveTo>
                  <a:pt x="459933" y="516223"/>
                </a:moveTo>
                <a:cubicBezTo>
                  <a:pt x="444094" y="485536"/>
                  <a:pt x="413166" y="465554"/>
                  <a:pt x="378681" y="463725"/>
                </a:cubicBezTo>
                <a:moveTo>
                  <a:pt x="160022" y="347579"/>
                </a:moveTo>
                <a:cubicBezTo>
                  <a:pt x="160014" y="389305"/>
                  <a:pt x="193837" y="423135"/>
                  <a:pt x="235564" y="423135"/>
                </a:cubicBezTo>
                <a:cubicBezTo>
                  <a:pt x="277290" y="423135"/>
                  <a:pt x="311114" y="389305"/>
                  <a:pt x="311106" y="347579"/>
                </a:cubicBezTo>
                <a:cubicBezTo>
                  <a:pt x="311114" y="305853"/>
                  <a:pt x="277290" y="272023"/>
                  <a:pt x="235564" y="272023"/>
                </a:cubicBezTo>
                <a:cubicBezTo>
                  <a:pt x="193837" y="272023"/>
                  <a:pt x="160014" y="305853"/>
                  <a:pt x="160022" y="347579"/>
                </a:cubicBezTo>
                <a:moveTo>
                  <a:pt x="119757" y="519112"/>
                </a:moveTo>
                <a:cubicBezTo>
                  <a:pt x="137227" y="471096"/>
                  <a:pt x="182516" y="438841"/>
                  <a:pt x="233605" y="438030"/>
                </a:cubicBezTo>
                <a:cubicBezTo>
                  <a:pt x="284695" y="437218"/>
                  <a:pt x="330985" y="468018"/>
                  <a:pt x="349972" y="515456"/>
                </a:cubicBezTo>
                <a:moveTo>
                  <a:pt x="81410" y="322323"/>
                </a:moveTo>
                <a:cubicBezTo>
                  <a:pt x="58249" y="324264"/>
                  <a:pt x="40456" y="343659"/>
                  <a:pt x="40515" y="366902"/>
                </a:cubicBezTo>
                <a:cubicBezTo>
                  <a:pt x="40574" y="390144"/>
                  <a:pt x="58465" y="409449"/>
                  <a:pt x="81636" y="411272"/>
                </a:cubicBezTo>
                <a:moveTo>
                  <a:pt x="0" y="516223"/>
                </a:moveTo>
                <a:cubicBezTo>
                  <a:pt x="15839" y="485536"/>
                  <a:pt x="46767" y="465554"/>
                  <a:pt x="81252" y="463725"/>
                </a:cubicBezTo>
                <a:moveTo>
                  <a:pt x="187444" y="103325"/>
                </a:moveTo>
                <a:cubicBezTo>
                  <a:pt x="187444" y="129515"/>
                  <a:pt x="208675" y="150745"/>
                  <a:pt x="234864" y="150745"/>
                </a:cubicBezTo>
                <a:cubicBezTo>
                  <a:pt x="261053" y="150745"/>
                  <a:pt x="282284" y="129515"/>
                  <a:pt x="282284" y="103325"/>
                </a:cubicBezTo>
                <a:cubicBezTo>
                  <a:pt x="282284" y="77136"/>
                  <a:pt x="261053" y="55906"/>
                  <a:pt x="234864" y="55906"/>
                </a:cubicBezTo>
                <a:cubicBezTo>
                  <a:pt x="208675" y="55906"/>
                  <a:pt x="187444" y="77136"/>
                  <a:pt x="187444" y="103325"/>
                </a:cubicBezTo>
                <a:moveTo>
                  <a:pt x="190266" y="119486"/>
                </a:moveTo>
                <a:lnTo>
                  <a:pt x="115671" y="188121"/>
                </a:lnTo>
                <a:lnTo>
                  <a:pt x="152370" y="241387"/>
                </a:lnTo>
                <a:moveTo>
                  <a:pt x="279463" y="119486"/>
                </a:moveTo>
                <a:lnTo>
                  <a:pt x="354079" y="188121"/>
                </a:lnTo>
                <a:lnTo>
                  <a:pt x="317358" y="241387"/>
                </a:lnTo>
                <a:moveTo>
                  <a:pt x="234864" y="55906"/>
                </a:moveTo>
                <a:lnTo>
                  <a:pt x="234864" y="0"/>
                </a:lnTo>
              </a:path>
            </a:pathLst>
          </a:custGeom>
          <a:noFill/>
          <a:ln w="16930">
            <a:solidFill>
              <a:srgbClr val="E0CB15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11559" y="3688663"/>
            <a:ext cx="560422" cy="2708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DE8431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Value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29414" y="4230346"/>
            <a:ext cx="532914" cy="27084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700" b="0" i="0" u="none" strike="noStrike" kern="1200" cap="none" spc="0" normalizeH="0" baseline="0" noProof="0">
                <a:ln>
                  <a:noFill/>
                </a:ln>
                <a:solidFill>
                  <a:srgbClr val="E0CB15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Hook</a:t>
            </a:r>
          </a:p>
        </p:txBody>
      </p:sp>
    </p:spTree>
    <p:extLst>
      <p:ext uri="{BB962C8B-B14F-4D97-AF65-F5344CB8AC3E}">
        <p14:creationId xmlns:p14="http://schemas.microsoft.com/office/powerpoint/2010/main" val="294639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762432" y="1260017"/>
            <a:ext cx="2312040" cy="3160859"/>
          </a:xfrm>
          <a:custGeom>
            <a:avLst/>
            <a:gdLst/>
            <a:ahLst/>
            <a:cxnLst/>
            <a:rect l="0" t="0" r="0" b="0"/>
            <a:pathLst>
              <a:path w="2312040" h="3160859">
                <a:moveTo>
                  <a:pt x="1873045" y="468261"/>
                </a:moveTo>
                <a:lnTo>
                  <a:pt x="1873045" y="351195"/>
                </a:lnTo>
                <a:lnTo>
                  <a:pt x="1" y="351195"/>
                </a:lnTo>
                <a:lnTo>
                  <a:pt x="0" y="468261"/>
                </a:lnTo>
                <a:moveTo>
                  <a:pt x="1873045" y="351195"/>
                </a:moveTo>
                <a:lnTo>
                  <a:pt x="2312040" y="0"/>
                </a:lnTo>
                <a:lnTo>
                  <a:pt x="1316985" y="0"/>
                </a:lnTo>
                <a:lnTo>
                  <a:pt x="0" y="351195"/>
                </a:lnTo>
                <a:moveTo>
                  <a:pt x="1873045" y="2692594"/>
                </a:moveTo>
                <a:lnTo>
                  <a:pt x="1873045" y="468261"/>
                </a:lnTo>
                <a:moveTo>
                  <a:pt x="0" y="2692594"/>
                </a:moveTo>
                <a:lnTo>
                  <a:pt x="0" y="468261"/>
                </a:lnTo>
                <a:moveTo>
                  <a:pt x="1873045" y="2692597"/>
                </a:moveTo>
                <a:lnTo>
                  <a:pt x="1873045" y="2809663"/>
                </a:lnTo>
                <a:lnTo>
                  <a:pt x="936522" y="3160859"/>
                </a:lnTo>
                <a:lnTo>
                  <a:pt x="0" y="2809663"/>
                </a:lnTo>
                <a:lnTo>
                  <a:pt x="0" y="2692597"/>
                </a:lnTo>
              </a:path>
            </a:pathLst>
          </a:custGeom>
          <a:noFill/>
          <a:ln w="14630">
            <a:solidFill>
              <a:srgbClr val="4E88E7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635477" y="1260017"/>
            <a:ext cx="1873045" cy="3394989"/>
          </a:xfrm>
          <a:custGeom>
            <a:avLst/>
            <a:gdLst/>
            <a:ahLst/>
            <a:cxnLst/>
            <a:rect l="0" t="0" r="0" b="0"/>
            <a:pathLst>
              <a:path w="1873045" h="3394989">
                <a:moveTo>
                  <a:pt x="1873045" y="468261"/>
                </a:moveTo>
                <a:lnTo>
                  <a:pt x="1873045" y="351195"/>
                </a:lnTo>
                <a:lnTo>
                  <a:pt x="1" y="351195"/>
                </a:lnTo>
                <a:lnTo>
                  <a:pt x="0" y="468261"/>
                </a:lnTo>
                <a:moveTo>
                  <a:pt x="1873045" y="351195"/>
                </a:moveTo>
                <a:lnTo>
                  <a:pt x="1434050" y="0"/>
                </a:lnTo>
                <a:lnTo>
                  <a:pt x="438995" y="0"/>
                </a:lnTo>
                <a:lnTo>
                  <a:pt x="0" y="351195"/>
                </a:lnTo>
                <a:moveTo>
                  <a:pt x="1873045" y="2692594"/>
                </a:moveTo>
                <a:lnTo>
                  <a:pt x="1873045" y="468261"/>
                </a:lnTo>
                <a:moveTo>
                  <a:pt x="0" y="2692594"/>
                </a:moveTo>
                <a:lnTo>
                  <a:pt x="0" y="468261"/>
                </a:lnTo>
                <a:moveTo>
                  <a:pt x="1873045" y="2692597"/>
                </a:moveTo>
                <a:lnTo>
                  <a:pt x="1873045" y="3043793"/>
                </a:lnTo>
                <a:lnTo>
                  <a:pt x="936522" y="3394989"/>
                </a:lnTo>
                <a:lnTo>
                  <a:pt x="0" y="3043793"/>
                </a:lnTo>
                <a:lnTo>
                  <a:pt x="0" y="2692597"/>
                </a:lnTo>
              </a:path>
            </a:pathLst>
          </a:custGeom>
          <a:noFill/>
          <a:ln w="14630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69528" y="1260017"/>
            <a:ext cx="2312040" cy="3160859"/>
          </a:xfrm>
          <a:custGeom>
            <a:avLst/>
            <a:gdLst/>
            <a:ahLst/>
            <a:cxnLst/>
            <a:rect l="0" t="0" r="0" b="0"/>
            <a:pathLst>
              <a:path w="2312040" h="3160859">
                <a:moveTo>
                  <a:pt x="2312039" y="468261"/>
                </a:moveTo>
                <a:lnTo>
                  <a:pt x="2312039" y="351195"/>
                </a:lnTo>
                <a:lnTo>
                  <a:pt x="438995" y="351195"/>
                </a:lnTo>
                <a:lnTo>
                  <a:pt x="438994" y="468261"/>
                </a:lnTo>
                <a:moveTo>
                  <a:pt x="2312040" y="351195"/>
                </a:moveTo>
                <a:lnTo>
                  <a:pt x="995054" y="0"/>
                </a:lnTo>
                <a:lnTo>
                  <a:pt x="0" y="0"/>
                </a:lnTo>
                <a:lnTo>
                  <a:pt x="438994" y="351195"/>
                </a:lnTo>
                <a:moveTo>
                  <a:pt x="2312039" y="2692594"/>
                </a:moveTo>
                <a:lnTo>
                  <a:pt x="2312039" y="468261"/>
                </a:lnTo>
                <a:moveTo>
                  <a:pt x="438994" y="2692594"/>
                </a:moveTo>
                <a:lnTo>
                  <a:pt x="438994" y="468261"/>
                </a:lnTo>
                <a:moveTo>
                  <a:pt x="2312039" y="2692597"/>
                </a:moveTo>
                <a:lnTo>
                  <a:pt x="2312039" y="2809663"/>
                </a:lnTo>
                <a:lnTo>
                  <a:pt x="1375516" y="3160859"/>
                </a:lnTo>
                <a:lnTo>
                  <a:pt x="438994" y="2809663"/>
                </a:lnTo>
                <a:lnTo>
                  <a:pt x="438994" y="2692597"/>
                </a:lnTo>
              </a:path>
            </a:pathLst>
          </a:custGeom>
          <a:noFill/>
          <a:ln w="14630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4692" y="371475"/>
            <a:ext cx="4614624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1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Instagram SEO Strategies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406291" y="1845343"/>
            <a:ext cx="573132" cy="573132"/>
          </a:xfrm>
          <a:custGeom>
            <a:avLst/>
            <a:gdLst/>
            <a:ahLst/>
            <a:cxnLst/>
            <a:rect l="0" t="0" r="0" b="0"/>
            <a:pathLst>
              <a:path w="573132" h="573132">
                <a:moveTo>
                  <a:pt x="304857" y="415338"/>
                </a:moveTo>
                <a:cubicBezTo>
                  <a:pt x="304857" y="476354"/>
                  <a:pt x="354321" y="525818"/>
                  <a:pt x="415338" y="525818"/>
                </a:cubicBezTo>
                <a:cubicBezTo>
                  <a:pt x="476354" y="525818"/>
                  <a:pt x="525818" y="476354"/>
                  <a:pt x="525818" y="415338"/>
                </a:cubicBezTo>
                <a:cubicBezTo>
                  <a:pt x="525818" y="354321"/>
                  <a:pt x="476354" y="304857"/>
                  <a:pt x="415338" y="304857"/>
                </a:cubicBezTo>
                <a:cubicBezTo>
                  <a:pt x="354321" y="304857"/>
                  <a:pt x="304857" y="354321"/>
                  <a:pt x="304857" y="415338"/>
                </a:cubicBezTo>
                <a:moveTo>
                  <a:pt x="0" y="0"/>
                </a:moveTo>
                <a:moveTo>
                  <a:pt x="573132" y="573132"/>
                </a:moveTo>
                <a:lnTo>
                  <a:pt x="493381" y="493381"/>
                </a:lnTo>
                <a:moveTo>
                  <a:pt x="243886" y="402412"/>
                </a:moveTo>
                <a:lnTo>
                  <a:pt x="12194" y="402412"/>
                </a:lnTo>
                <a:cubicBezTo>
                  <a:pt x="12490" y="374560"/>
                  <a:pt x="18292" y="347042"/>
                  <a:pt x="29266" y="321441"/>
                </a:cubicBezTo>
                <a:cubicBezTo>
                  <a:pt x="41216" y="297053"/>
                  <a:pt x="90969" y="280956"/>
                  <a:pt x="153892" y="257543"/>
                </a:cubicBezTo>
                <a:cubicBezTo>
                  <a:pt x="170720" y="251446"/>
                  <a:pt x="168037" y="207059"/>
                  <a:pt x="160477" y="198767"/>
                </a:cubicBezTo>
                <a:cubicBezTo>
                  <a:pt x="136126" y="172423"/>
                  <a:pt x="124229" y="136909"/>
                  <a:pt x="127796" y="101212"/>
                </a:cubicBezTo>
                <a:cubicBezTo>
                  <a:pt x="125838" y="78700"/>
                  <a:pt x="133263" y="56378"/>
                  <a:pt x="148316" y="39525"/>
                </a:cubicBezTo>
                <a:cubicBezTo>
                  <a:pt x="163369" y="22671"/>
                  <a:pt x="184713" y="12781"/>
                  <a:pt x="207303" y="12194"/>
                </a:cubicBezTo>
                <a:cubicBezTo>
                  <a:pt x="229985" y="12772"/>
                  <a:pt x="251413" y="22728"/>
                  <a:pt x="266481" y="39692"/>
                </a:cubicBezTo>
                <a:cubicBezTo>
                  <a:pt x="281550" y="56656"/>
                  <a:pt x="288910" y="79108"/>
                  <a:pt x="286810" y="101700"/>
                </a:cubicBezTo>
                <a:cubicBezTo>
                  <a:pt x="290377" y="137396"/>
                  <a:pt x="278479" y="172910"/>
                  <a:pt x="254129" y="199254"/>
                </a:cubicBezTo>
                <a:cubicBezTo>
                  <a:pt x="246568" y="207547"/>
                  <a:pt x="243886" y="251934"/>
                  <a:pt x="260714" y="258031"/>
                </a:cubicBezTo>
                <a:cubicBezTo>
                  <a:pt x="282907" y="266323"/>
                  <a:pt x="303638" y="273640"/>
                  <a:pt x="321441" y="280956"/>
                </a:cubicBezTo>
              </a:path>
            </a:pathLst>
          </a:custGeom>
          <a:noFill/>
          <a:ln w="14630">
            <a:solidFill>
              <a:srgbClr val="4E88E7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297628" y="1863634"/>
            <a:ext cx="548743" cy="548743"/>
          </a:xfrm>
          <a:custGeom>
            <a:avLst/>
            <a:gdLst/>
            <a:ahLst/>
            <a:cxnLst/>
            <a:rect l="0" t="0" r="0" b="0"/>
            <a:pathLst>
              <a:path w="548743" h="548743">
                <a:moveTo>
                  <a:pt x="548743" y="438994"/>
                </a:moveTo>
                <a:lnTo>
                  <a:pt x="548743" y="512160"/>
                </a:lnTo>
                <a:cubicBezTo>
                  <a:pt x="548743" y="531671"/>
                  <a:pt x="531671" y="548743"/>
                  <a:pt x="512160" y="548743"/>
                </a:cubicBezTo>
                <a:lnTo>
                  <a:pt x="438994" y="548743"/>
                </a:lnTo>
                <a:moveTo>
                  <a:pt x="438994" y="0"/>
                </a:moveTo>
                <a:lnTo>
                  <a:pt x="512160" y="0"/>
                </a:lnTo>
                <a:cubicBezTo>
                  <a:pt x="531671" y="0"/>
                  <a:pt x="548743" y="17072"/>
                  <a:pt x="548743" y="36582"/>
                </a:cubicBezTo>
                <a:lnTo>
                  <a:pt x="548743" y="109748"/>
                </a:lnTo>
                <a:moveTo>
                  <a:pt x="0" y="109748"/>
                </a:moveTo>
                <a:lnTo>
                  <a:pt x="0" y="36582"/>
                </a:lnTo>
                <a:cubicBezTo>
                  <a:pt x="0" y="17072"/>
                  <a:pt x="17072" y="0"/>
                  <a:pt x="36582" y="0"/>
                </a:cubicBezTo>
                <a:lnTo>
                  <a:pt x="109748" y="0"/>
                </a:lnTo>
                <a:moveTo>
                  <a:pt x="109748" y="548743"/>
                </a:moveTo>
                <a:lnTo>
                  <a:pt x="36582" y="548743"/>
                </a:lnTo>
                <a:cubicBezTo>
                  <a:pt x="17072" y="548743"/>
                  <a:pt x="0" y="531671"/>
                  <a:pt x="0" y="512160"/>
                </a:cubicBezTo>
                <a:lnTo>
                  <a:pt x="0" y="438994"/>
                </a:lnTo>
                <a:moveTo>
                  <a:pt x="417050" y="407289"/>
                </a:moveTo>
                <a:cubicBezTo>
                  <a:pt x="417050" y="421922"/>
                  <a:pt x="407294" y="431678"/>
                  <a:pt x="392661" y="431678"/>
                </a:cubicBezTo>
                <a:lnTo>
                  <a:pt x="156090" y="431678"/>
                </a:lnTo>
                <a:cubicBezTo>
                  <a:pt x="141457" y="431678"/>
                  <a:pt x="131702" y="421922"/>
                  <a:pt x="131702" y="407289"/>
                </a:cubicBezTo>
                <a:lnTo>
                  <a:pt x="131702" y="139013"/>
                </a:lnTo>
                <a:cubicBezTo>
                  <a:pt x="131702" y="124380"/>
                  <a:pt x="141457" y="114625"/>
                  <a:pt x="156090" y="114625"/>
                </a:cubicBezTo>
                <a:lnTo>
                  <a:pt x="392661" y="114625"/>
                </a:lnTo>
                <a:cubicBezTo>
                  <a:pt x="407294" y="114625"/>
                  <a:pt x="417050" y="124380"/>
                  <a:pt x="417050" y="139013"/>
                </a:cubicBezTo>
                <a:lnTo>
                  <a:pt x="417050" y="407289"/>
                </a:lnTo>
                <a:close/>
                <a:moveTo>
                  <a:pt x="202426" y="195108"/>
                </a:moveTo>
                <a:lnTo>
                  <a:pt x="265838" y="195108"/>
                </a:lnTo>
                <a:moveTo>
                  <a:pt x="202426" y="268274"/>
                </a:moveTo>
                <a:lnTo>
                  <a:pt x="348757" y="268274"/>
                </a:lnTo>
                <a:moveTo>
                  <a:pt x="202426" y="341440"/>
                </a:moveTo>
                <a:lnTo>
                  <a:pt x="348757" y="341440"/>
                </a:lnTo>
              </a:path>
            </a:pathLst>
          </a:custGeom>
          <a:noFill/>
          <a:ln w="14630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164576" y="1888252"/>
            <a:ext cx="560938" cy="499492"/>
          </a:xfrm>
          <a:custGeom>
            <a:avLst/>
            <a:gdLst/>
            <a:ahLst/>
            <a:cxnLst/>
            <a:rect l="0" t="0" r="0" b="0"/>
            <a:pathLst>
              <a:path w="560938" h="499492">
                <a:moveTo>
                  <a:pt x="304857" y="133663"/>
                </a:moveTo>
                <a:lnTo>
                  <a:pt x="12194" y="133663"/>
                </a:lnTo>
                <a:cubicBezTo>
                  <a:pt x="5459" y="133663"/>
                  <a:pt x="0" y="128204"/>
                  <a:pt x="0" y="121469"/>
                </a:cubicBezTo>
                <a:lnTo>
                  <a:pt x="0" y="48303"/>
                </a:lnTo>
                <a:cubicBezTo>
                  <a:pt x="0" y="41568"/>
                  <a:pt x="5459" y="36109"/>
                  <a:pt x="12194" y="36109"/>
                </a:cubicBezTo>
                <a:lnTo>
                  <a:pt x="304857" y="36109"/>
                </a:lnTo>
                <a:moveTo>
                  <a:pt x="354122" y="77569"/>
                </a:moveTo>
                <a:cubicBezTo>
                  <a:pt x="354114" y="120408"/>
                  <a:pt x="388840" y="155139"/>
                  <a:pt x="431678" y="155139"/>
                </a:cubicBezTo>
                <a:cubicBezTo>
                  <a:pt x="474516" y="155139"/>
                  <a:pt x="509242" y="120408"/>
                  <a:pt x="509234" y="77569"/>
                </a:cubicBezTo>
                <a:cubicBezTo>
                  <a:pt x="509242" y="34731"/>
                  <a:pt x="474516" y="0"/>
                  <a:pt x="431678" y="0"/>
                </a:cubicBezTo>
                <a:cubicBezTo>
                  <a:pt x="388840" y="0"/>
                  <a:pt x="354114" y="34731"/>
                  <a:pt x="354122" y="77569"/>
                </a:cubicBezTo>
                <a:close/>
                <a:moveTo>
                  <a:pt x="486528" y="132419"/>
                </a:moveTo>
                <a:lnTo>
                  <a:pt x="560938" y="206829"/>
                </a:lnTo>
                <a:moveTo>
                  <a:pt x="0" y="353161"/>
                </a:moveTo>
                <a:cubicBezTo>
                  <a:pt x="0" y="366630"/>
                  <a:pt x="10919" y="377549"/>
                  <a:pt x="24388" y="377549"/>
                </a:cubicBezTo>
                <a:cubicBezTo>
                  <a:pt x="37858" y="377549"/>
                  <a:pt x="48777" y="366630"/>
                  <a:pt x="48777" y="353161"/>
                </a:cubicBezTo>
                <a:cubicBezTo>
                  <a:pt x="48777" y="339691"/>
                  <a:pt x="37858" y="328772"/>
                  <a:pt x="24388" y="328772"/>
                </a:cubicBezTo>
                <a:cubicBezTo>
                  <a:pt x="10919" y="328772"/>
                  <a:pt x="0" y="339691"/>
                  <a:pt x="0" y="353161"/>
                </a:cubicBezTo>
                <a:close/>
                <a:moveTo>
                  <a:pt x="0" y="475104"/>
                </a:moveTo>
                <a:cubicBezTo>
                  <a:pt x="0" y="488573"/>
                  <a:pt x="10919" y="499492"/>
                  <a:pt x="24388" y="499492"/>
                </a:cubicBezTo>
                <a:cubicBezTo>
                  <a:pt x="37858" y="499492"/>
                  <a:pt x="48777" y="488573"/>
                  <a:pt x="48777" y="475104"/>
                </a:cubicBezTo>
                <a:cubicBezTo>
                  <a:pt x="48777" y="461634"/>
                  <a:pt x="37858" y="450715"/>
                  <a:pt x="24388" y="450715"/>
                </a:cubicBezTo>
                <a:cubicBezTo>
                  <a:pt x="10919" y="450715"/>
                  <a:pt x="0" y="461634"/>
                  <a:pt x="0" y="475104"/>
                </a:cubicBezTo>
                <a:close/>
                <a:moveTo>
                  <a:pt x="97554" y="353161"/>
                </a:moveTo>
                <a:lnTo>
                  <a:pt x="365829" y="353161"/>
                </a:lnTo>
                <a:moveTo>
                  <a:pt x="0" y="231218"/>
                </a:moveTo>
                <a:cubicBezTo>
                  <a:pt x="0" y="244687"/>
                  <a:pt x="10919" y="255606"/>
                  <a:pt x="24388" y="255606"/>
                </a:cubicBezTo>
                <a:cubicBezTo>
                  <a:pt x="37858" y="255606"/>
                  <a:pt x="48777" y="244687"/>
                  <a:pt x="48777" y="231218"/>
                </a:cubicBezTo>
                <a:cubicBezTo>
                  <a:pt x="48777" y="217748"/>
                  <a:pt x="37858" y="206829"/>
                  <a:pt x="24388" y="206829"/>
                </a:cubicBezTo>
                <a:cubicBezTo>
                  <a:pt x="10919" y="206829"/>
                  <a:pt x="0" y="217748"/>
                  <a:pt x="0" y="231218"/>
                </a:cubicBezTo>
                <a:close/>
                <a:moveTo>
                  <a:pt x="97554" y="231218"/>
                </a:moveTo>
                <a:lnTo>
                  <a:pt x="365829" y="231218"/>
                </a:lnTo>
                <a:moveTo>
                  <a:pt x="97554" y="475104"/>
                </a:moveTo>
                <a:lnTo>
                  <a:pt x="365829" y="475104"/>
                </a:lnTo>
              </a:path>
            </a:pathLst>
          </a:custGeom>
          <a:noFill/>
          <a:ln w="14630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5151" y="2547737"/>
            <a:ext cx="967616" cy="23413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Profile SEO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24551" y="2547737"/>
            <a:ext cx="1094889" cy="23413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Content SEO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87956" y="2547737"/>
            <a:ext cx="1114186" cy="23413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Searchability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063751" y="2898932"/>
            <a:ext cx="1270396" cy="526827"/>
            <a:chOff x="2063751" y="2898932"/>
            <a:chExt cx="1270396" cy="526827"/>
          </a:xfrm>
        </p:grpSpPr>
        <p:sp>
          <p:nvSpPr>
            <p:cNvPr id="12" name="TextBox 11"/>
            <p:cNvSpPr txBox="1"/>
            <p:nvPr/>
          </p:nvSpPr>
          <p:spPr>
            <a:xfrm>
              <a:off x="2063751" y="2898932"/>
              <a:ext cx="1270396" cy="175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Include relevant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63751" y="3074573"/>
              <a:ext cx="1270396" cy="175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keywords in your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63751" y="3250214"/>
              <a:ext cx="1270396" cy="1755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Name field and Bio.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918347" y="2898930"/>
            <a:ext cx="1307306" cy="702448"/>
            <a:chOff x="3918347" y="2898930"/>
            <a:chExt cx="1307306" cy="702448"/>
          </a:xfrm>
        </p:grpSpPr>
        <p:sp>
          <p:nvSpPr>
            <p:cNvPr id="16" name="TextBox 15"/>
            <p:cNvSpPr txBox="1"/>
            <p:nvPr/>
          </p:nvSpPr>
          <p:spPr>
            <a:xfrm>
              <a:off x="3918347" y="2898930"/>
              <a:ext cx="1307306" cy="1755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Use keywords in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918347" y="3074475"/>
              <a:ext cx="1307306" cy="175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captions, on-screen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918347" y="3250116"/>
              <a:ext cx="1307306" cy="1756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text, and Reel cover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918347" y="3425757"/>
              <a:ext cx="1307306" cy="1756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images.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787049" y="2898935"/>
            <a:ext cx="1315993" cy="1053683"/>
            <a:chOff x="5787049" y="2898935"/>
            <a:chExt cx="1315993" cy="1053683"/>
          </a:xfrm>
        </p:grpSpPr>
        <p:sp>
          <p:nvSpPr>
            <p:cNvPr id="21" name="TextBox 20"/>
            <p:cNvSpPr txBox="1"/>
            <p:nvPr/>
          </p:nvSpPr>
          <p:spPr>
            <a:xfrm>
              <a:off x="5787049" y="2898935"/>
              <a:ext cx="1315993" cy="175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The right keywords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87049" y="3074575"/>
              <a:ext cx="1315993" cy="1755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increase your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787049" y="3250121"/>
              <a:ext cx="1315993" cy="175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chances of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787049" y="3425762"/>
              <a:ext cx="1315993" cy="17564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appearing in search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787049" y="3601403"/>
              <a:ext cx="1315993" cy="17564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results for new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787049" y="3777044"/>
              <a:ext cx="1315993" cy="17557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audiences.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682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39739" y="2353363"/>
            <a:ext cx="1423183" cy="1208297"/>
          </a:xfrm>
          <a:custGeom>
            <a:avLst/>
            <a:gdLst/>
            <a:ahLst/>
            <a:cxnLst/>
            <a:rect l="0" t="0" r="0" b="0"/>
            <a:pathLst>
              <a:path w="1423183" h="1208297">
                <a:moveTo>
                  <a:pt x="68265" y="0"/>
                </a:moveTo>
                <a:lnTo>
                  <a:pt x="45510" y="0"/>
                </a:lnTo>
                <a:cubicBezTo>
                  <a:pt x="20376" y="0"/>
                  <a:pt x="0" y="20376"/>
                  <a:pt x="0" y="45510"/>
                </a:cubicBezTo>
                <a:lnTo>
                  <a:pt x="0" y="68265"/>
                </a:lnTo>
                <a:moveTo>
                  <a:pt x="0" y="68265"/>
                </a:moveTo>
                <a:lnTo>
                  <a:pt x="0" y="1140031"/>
                </a:lnTo>
                <a:moveTo>
                  <a:pt x="1423183" y="68265"/>
                </a:moveTo>
                <a:lnTo>
                  <a:pt x="1423183" y="1140031"/>
                </a:lnTo>
                <a:moveTo>
                  <a:pt x="68265" y="0"/>
                </a:moveTo>
                <a:lnTo>
                  <a:pt x="1354918" y="0"/>
                </a:lnTo>
                <a:moveTo>
                  <a:pt x="68265" y="1208297"/>
                </a:moveTo>
                <a:lnTo>
                  <a:pt x="45510" y="1208297"/>
                </a:lnTo>
                <a:cubicBezTo>
                  <a:pt x="20376" y="1208297"/>
                  <a:pt x="0" y="1187921"/>
                  <a:pt x="0" y="1162786"/>
                </a:cubicBezTo>
                <a:lnTo>
                  <a:pt x="0" y="1140031"/>
                </a:lnTo>
                <a:moveTo>
                  <a:pt x="1354918" y="0"/>
                </a:moveTo>
                <a:lnTo>
                  <a:pt x="1377673" y="0"/>
                </a:lnTo>
                <a:cubicBezTo>
                  <a:pt x="1402807" y="0"/>
                  <a:pt x="1423183" y="20376"/>
                  <a:pt x="1423183" y="45510"/>
                </a:cubicBezTo>
                <a:lnTo>
                  <a:pt x="1423183" y="68265"/>
                </a:lnTo>
                <a:moveTo>
                  <a:pt x="1354918" y="1208297"/>
                </a:moveTo>
                <a:lnTo>
                  <a:pt x="68265" y="1208297"/>
                </a:lnTo>
                <a:moveTo>
                  <a:pt x="1354918" y="1208297"/>
                </a:moveTo>
                <a:lnTo>
                  <a:pt x="1377673" y="1208297"/>
                </a:lnTo>
                <a:cubicBezTo>
                  <a:pt x="1402807" y="1208297"/>
                  <a:pt x="1423183" y="1187921"/>
                  <a:pt x="1423183" y="1162786"/>
                </a:cubicBezTo>
                <a:lnTo>
                  <a:pt x="1423183" y="1140031"/>
                </a:lnTo>
              </a:path>
            </a:pathLst>
          </a:custGeom>
          <a:noFill/>
          <a:ln w="17066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682107" y="2353363"/>
            <a:ext cx="1422484" cy="1208297"/>
          </a:xfrm>
          <a:custGeom>
            <a:avLst/>
            <a:gdLst/>
            <a:ahLst/>
            <a:cxnLst/>
            <a:rect l="0" t="0" r="0" b="0"/>
            <a:pathLst>
              <a:path w="1422484" h="1208297">
                <a:moveTo>
                  <a:pt x="68265" y="0"/>
                </a:moveTo>
                <a:lnTo>
                  <a:pt x="45510" y="0"/>
                </a:lnTo>
                <a:cubicBezTo>
                  <a:pt x="20376" y="0"/>
                  <a:pt x="0" y="20376"/>
                  <a:pt x="0" y="45510"/>
                </a:cubicBezTo>
                <a:lnTo>
                  <a:pt x="0" y="68265"/>
                </a:lnTo>
                <a:moveTo>
                  <a:pt x="0" y="68265"/>
                </a:moveTo>
                <a:lnTo>
                  <a:pt x="0" y="1140031"/>
                </a:lnTo>
                <a:moveTo>
                  <a:pt x="1422484" y="68265"/>
                </a:moveTo>
                <a:lnTo>
                  <a:pt x="1422484" y="1140031"/>
                </a:lnTo>
                <a:moveTo>
                  <a:pt x="68265" y="0"/>
                </a:moveTo>
                <a:lnTo>
                  <a:pt x="1354218" y="0"/>
                </a:lnTo>
                <a:moveTo>
                  <a:pt x="68265" y="1208297"/>
                </a:moveTo>
                <a:lnTo>
                  <a:pt x="45510" y="1208297"/>
                </a:lnTo>
                <a:cubicBezTo>
                  <a:pt x="20376" y="1208297"/>
                  <a:pt x="0" y="1187921"/>
                  <a:pt x="0" y="1162786"/>
                </a:cubicBezTo>
                <a:lnTo>
                  <a:pt x="0" y="1140031"/>
                </a:lnTo>
                <a:moveTo>
                  <a:pt x="1354218" y="0"/>
                </a:moveTo>
                <a:lnTo>
                  <a:pt x="1376973" y="0"/>
                </a:lnTo>
                <a:cubicBezTo>
                  <a:pt x="1402108" y="0"/>
                  <a:pt x="1422484" y="20376"/>
                  <a:pt x="1422484" y="45510"/>
                </a:cubicBezTo>
                <a:lnTo>
                  <a:pt x="1422484" y="68265"/>
                </a:lnTo>
                <a:moveTo>
                  <a:pt x="1354218" y="1208297"/>
                </a:moveTo>
                <a:lnTo>
                  <a:pt x="68265" y="1208297"/>
                </a:lnTo>
                <a:moveTo>
                  <a:pt x="1354218" y="1208297"/>
                </a:moveTo>
                <a:lnTo>
                  <a:pt x="1376973" y="1208297"/>
                </a:lnTo>
                <a:cubicBezTo>
                  <a:pt x="1402108" y="1208297"/>
                  <a:pt x="1422484" y="1187921"/>
                  <a:pt x="1422484" y="1162786"/>
                </a:cubicBezTo>
                <a:lnTo>
                  <a:pt x="1422484" y="1140031"/>
                </a:lnTo>
              </a:path>
            </a:pathLst>
          </a:custGeom>
          <a:noFill/>
          <a:ln w="17066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923776" y="2353363"/>
            <a:ext cx="1518903" cy="1208297"/>
          </a:xfrm>
          <a:custGeom>
            <a:avLst/>
            <a:gdLst/>
            <a:ahLst/>
            <a:cxnLst/>
            <a:rect l="0" t="0" r="0" b="0"/>
            <a:pathLst>
              <a:path w="1518903" h="1208297">
                <a:moveTo>
                  <a:pt x="68265" y="0"/>
                </a:moveTo>
                <a:lnTo>
                  <a:pt x="45510" y="0"/>
                </a:lnTo>
                <a:cubicBezTo>
                  <a:pt x="20376" y="0"/>
                  <a:pt x="0" y="20376"/>
                  <a:pt x="0" y="45510"/>
                </a:cubicBezTo>
                <a:lnTo>
                  <a:pt x="0" y="68265"/>
                </a:lnTo>
                <a:moveTo>
                  <a:pt x="0" y="68265"/>
                </a:moveTo>
                <a:lnTo>
                  <a:pt x="0" y="1140031"/>
                </a:lnTo>
                <a:moveTo>
                  <a:pt x="1518903" y="68265"/>
                </a:moveTo>
                <a:lnTo>
                  <a:pt x="1518903" y="1140031"/>
                </a:lnTo>
                <a:moveTo>
                  <a:pt x="68265" y="0"/>
                </a:moveTo>
                <a:lnTo>
                  <a:pt x="1450638" y="0"/>
                </a:lnTo>
                <a:moveTo>
                  <a:pt x="68265" y="1208297"/>
                </a:moveTo>
                <a:lnTo>
                  <a:pt x="45510" y="1208297"/>
                </a:lnTo>
                <a:cubicBezTo>
                  <a:pt x="20376" y="1208297"/>
                  <a:pt x="0" y="1187921"/>
                  <a:pt x="0" y="1162786"/>
                </a:cubicBezTo>
                <a:lnTo>
                  <a:pt x="0" y="1140031"/>
                </a:lnTo>
                <a:moveTo>
                  <a:pt x="1450638" y="0"/>
                </a:moveTo>
                <a:lnTo>
                  <a:pt x="1473393" y="0"/>
                </a:lnTo>
                <a:cubicBezTo>
                  <a:pt x="1498527" y="0"/>
                  <a:pt x="1518903" y="20376"/>
                  <a:pt x="1518903" y="45510"/>
                </a:cubicBezTo>
                <a:lnTo>
                  <a:pt x="1518903" y="68265"/>
                </a:lnTo>
                <a:moveTo>
                  <a:pt x="1450638" y="1208297"/>
                </a:moveTo>
                <a:lnTo>
                  <a:pt x="68265" y="1208297"/>
                </a:lnTo>
                <a:moveTo>
                  <a:pt x="1450638" y="1208297"/>
                </a:moveTo>
                <a:lnTo>
                  <a:pt x="1473393" y="1208297"/>
                </a:lnTo>
                <a:cubicBezTo>
                  <a:pt x="1498527" y="1208297"/>
                  <a:pt x="1518903" y="1187921"/>
                  <a:pt x="1518903" y="1162786"/>
                </a:cubicBezTo>
                <a:lnTo>
                  <a:pt x="1518903" y="1140031"/>
                </a:lnTo>
              </a:path>
            </a:pathLst>
          </a:custGeom>
          <a:noFill/>
          <a:ln w="17066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261864" y="2281683"/>
            <a:ext cx="1442395" cy="1351654"/>
          </a:xfrm>
          <a:custGeom>
            <a:avLst/>
            <a:gdLst/>
            <a:ahLst/>
            <a:cxnLst/>
            <a:rect l="0" t="0" r="0" b="0"/>
            <a:pathLst>
              <a:path w="1442395" h="1351654">
                <a:moveTo>
                  <a:pt x="68265" y="0"/>
                </a:moveTo>
                <a:lnTo>
                  <a:pt x="45510" y="0"/>
                </a:lnTo>
                <a:cubicBezTo>
                  <a:pt x="20376" y="0"/>
                  <a:pt x="0" y="20376"/>
                  <a:pt x="0" y="45510"/>
                </a:cubicBezTo>
                <a:lnTo>
                  <a:pt x="0" y="68265"/>
                </a:lnTo>
                <a:moveTo>
                  <a:pt x="0" y="68265"/>
                </a:moveTo>
                <a:lnTo>
                  <a:pt x="0" y="1283388"/>
                </a:lnTo>
                <a:moveTo>
                  <a:pt x="1442395" y="68265"/>
                </a:moveTo>
                <a:lnTo>
                  <a:pt x="1442395" y="1283388"/>
                </a:lnTo>
                <a:moveTo>
                  <a:pt x="68265" y="0"/>
                </a:moveTo>
                <a:lnTo>
                  <a:pt x="1374129" y="0"/>
                </a:lnTo>
                <a:moveTo>
                  <a:pt x="68265" y="1351654"/>
                </a:moveTo>
                <a:lnTo>
                  <a:pt x="45510" y="1351654"/>
                </a:lnTo>
                <a:cubicBezTo>
                  <a:pt x="20376" y="1351654"/>
                  <a:pt x="0" y="1331278"/>
                  <a:pt x="0" y="1306143"/>
                </a:cubicBezTo>
                <a:lnTo>
                  <a:pt x="0" y="1283388"/>
                </a:lnTo>
                <a:moveTo>
                  <a:pt x="1374129" y="0"/>
                </a:moveTo>
                <a:lnTo>
                  <a:pt x="1396884" y="0"/>
                </a:lnTo>
                <a:cubicBezTo>
                  <a:pt x="1422019" y="0"/>
                  <a:pt x="1442395" y="20376"/>
                  <a:pt x="1442395" y="45510"/>
                </a:cubicBezTo>
                <a:lnTo>
                  <a:pt x="1442395" y="68265"/>
                </a:lnTo>
                <a:moveTo>
                  <a:pt x="1374129" y="1351654"/>
                </a:moveTo>
                <a:lnTo>
                  <a:pt x="68265" y="1351654"/>
                </a:lnTo>
                <a:moveTo>
                  <a:pt x="1374129" y="1351654"/>
                </a:moveTo>
                <a:lnTo>
                  <a:pt x="1396884" y="1351654"/>
                </a:lnTo>
                <a:cubicBezTo>
                  <a:pt x="1422019" y="1351654"/>
                  <a:pt x="1442395" y="1331278"/>
                  <a:pt x="1442395" y="1306143"/>
                </a:cubicBezTo>
                <a:lnTo>
                  <a:pt x="1442395" y="1283388"/>
                </a:lnTo>
              </a:path>
            </a:pathLst>
          </a:custGeom>
          <a:noFill/>
          <a:ln w="17066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862923" y="2889885"/>
            <a:ext cx="803910" cy="135255"/>
            <a:chOff x="1862923" y="2889885"/>
            <a:chExt cx="803910" cy="135255"/>
          </a:xfrm>
        </p:grpSpPr>
        <p:sp>
          <p:nvSpPr>
            <p:cNvPr id="6" name="Rounded Rectangle 5"/>
            <p:cNvSpPr/>
            <p:nvPr/>
          </p:nvSpPr>
          <p:spPr>
            <a:xfrm>
              <a:off x="1862923" y="2957512"/>
              <a:ext cx="798385" cy="9525"/>
            </a:xfrm>
            <a:custGeom>
              <a:avLst/>
              <a:gdLst/>
              <a:ahLst/>
              <a:cxnLst/>
              <a:rect l="0" t="0" r="0" b="0"/>
              <a:pathLst>
                <a:path w="798385" h="9525">
                  <a:moveTo>
                    <a:pt x="0" y="0"/>
                  </a:moveTo>
                  <a:lnTo>
                    <a:pt x="798385" y="0"/>
                  </a:lnTo>
                </a:path>
              </a:pathLst>
            </a:custGeom>
            <a:noFill/>
            <a:ln w="17066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599206" y="2889885"/>
              <a:ext cx="67627" cy="135255"/>
            </a:xfrm>
            <a:custGeom>
              <a:avLst/>
              <a:gdLst/>
              <a:ahLst/>
              <a:cxnLst/>
              <a:rect l="0" t="0" r="0" b="0"/>
              <a:pathLst>
                <a:path w="67627" h="135255">
                  <a:moveTo>
                    <a:pt x="0" y="135255"/>
                  </a:moveTo>
                  <a:lnTo>
                    <a:pt x="67627" y="67627"/>
                  </a:lnTo>
                  <a:lnTo>
                    <a:pt x="0" y="0"/>
                  </a:lnTo>
                </a:path>
              </a:pathLst>
            </a:custGeom>
            <a:noFill/>
            <a:ln w="17066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104591" y="2889885"/>
            <a:ext cx="803910" cy="135255"/>
            <a:chOff x="4104591" y="2889885"/>
            <a:chExt cx="803910" cy="135255"/>
          </a:xfrm>
        </p:grpSpPr>
        <p:sp>
          <p:nvSpPr>
            <p:cNvPr id="9" name="Rounded Rectangle 8"/>
            <p:cNvSpPr/>
            <p:nvPr/>
          </p:nvSpPr>
          <p:spPr>
            <a:xfrm>
              <a:off x="4104591" y="2957512"/>
              <a:ext cx="798385" cy="9525"/>
            </a:xfrm>
            <a:custGeom>
              <a:avLst/>
              <a:gdLst/>
              <a:ahLst/>
              <a:cxnLst/>
              <a:rect l="0" t="0" r="0" b="0"/>
              <a:pathLst>
                <a:path w="798385" h="9525">
                  <a:moveTo>
                    <a:pt x="0" y="0"/>
                  </a:moveTo>
                  <a:lnTo>
                    <a:pt x="798385" y="0"/>
                  </a:lnTo>
                </a:path>
              </a:pathLst>
            </a:custGeom>
            <a:noFill/>
            <a:ln w="17066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4840874" y="2889885"/>
              <a:ext cx="67627" cy="135255"/>
            </a:xfrm>
            <a:custGeom>
              <a:avLst/>
              <a:gdLst/>
              <a:ahLst/>
              <a:cxnLst/>
              <a:rect l="0" t="0" r="0" b="0"/>
              <a:pathLst>
                <a:path w="67627" h="135255">
                  <a:moveTo>
                    <a:pt x="0" y="135255"/>
                  </a:moveTo>
                  <a:lnTo>
                    <a:pt x="67627" y="67627"/>
                  </a:lnTo>
                  <a:lnTo>
                    <a:pt x="0" y="0"/>
                  </a:lnTo>
                </a:path>
              </a:pathLst>
            </a:custGeom>
            <a:noFill/>
            <a:ln w="17066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442680" y="2889885"/>
            <a:ext cx="803910" cy="135255"/>
            <a:chOff x="6442680" y="2889885"/>
            <a:chExt cx="803910" cy="135255"/>
          </a:xfrm>
        </p:grpSpPr>
        <p:sp>
          <p:nvSpPr>
            <p:cNvPr id="12" name="Rounded Rectangle 11"/>
            <p:cNvSpPr/>
            <p:nvPr/>
          </p:nvSpPr>
          <p:spPr>
            <a:xfrm>
              <a:off x="6442680" y="2957512"/>
              <a:ext cx="798385" cy="9525"/>
            </a:xfrm>
            <a:custGeom>
              <a:avLst/>
              <a:gdLst/>
              <a:ahLst/>
              <a:cxnLst/>
              <a:rect l="0" t="0" r="0" b="0"/>
              <a:pathLst>
                <a:path w="798385" h="9525">
                  <a:moveTo>
                    <a:pt x="0" y="0"/>
                  </a:moveTo>
                  <a:lnTo>
                    <a:pt x="798385" y="0"/>
                  </a:lnTo>
                </a:path>
              </a:pathLst>
            </a:custGeom>
            <a:noFill/>
            <a:ln w="17066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7178963" y="2889885"/>
              <a:ext cx="67627" cy="135255"/>
            </a:xfrm>
            <a:custGeom>
              <a:avLst/>
              <a:gdLst/>
              <a:ahLst/>
              <a:cxnLst/>
              <a:rect l="0" t="0" r="0" b="0"/>
              <a:pathLst>
                <a:path w="67627" h="135255">
                  <a:moveTo>
                    <a:pt x="0" y="135255"/>
                  </a:moveTo>
                  <a:lnTo>
                    <a:pt x="67627" y="67627"/>
                  </a:lnTo>
                  <a:lnTo>
                    <a:pt x="0" y="0"/>
                  </a:lnTo>
                </a:path>
              </a:pathLst>
            </a:custGeom>
            <a:noFill/>
            <a:ln w="17066">
              <a:solidFill>
                <a:srgbClr val="484848"/>
              </a:solidFill>
            </a:ln>
          </p:spPr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21978" y="371475"/>
            <a:ext cx="6900033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1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Lead Magnets &amp; Automation Workflow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08136" y="2455767"/>
            <a:ext cx="686400" cy="1638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1EABD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The Trigger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918290" y="2455767"/>
            <a:ext cx="950118" cy="1638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1EABD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DM Automation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13658" y="2455767"/>
            <a:ext cx="739149" cy="1638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1EABD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The Delivery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665527" y="2384087"/>
            <a:ext cx="635079" cy="163839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1EABD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The Signal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66858" y="2687875"/>
            <a:ext cx="1168955" cy="430062"/>
            <a:chOff x="566858" y="2687875"/>
            <a:chExt cx="1168955" cy="430062"/>
          </a:xfrm>
        </p:grpSpPr>
        <p:sp>
          <p:nvSpPr>
            <p:cNvPr id="20" name="TextBox 19"/>
            <p:cNvSpPr txBox="1"/>
            <p:nvPr/>
          </p:nvSpPr>
          <p:spPr>
            <a:xfrm>
              <a:off x="566858" y="2687875"/>
              <a:ext cx="1168955" cy="1433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User comments a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66858" y="2831226"/>
              <a:ext cx="1168955" cy="1433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specific keyword on a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66858" y="2974577"/>
              <a:ext cx="1168955" cy="14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post.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809229" y="2687875"/>
            <a:ext cx="1168241" cy="430062"/>
            <a:chOff x="2809229" y="2687875"/>
            <a:chExt cx="1168241" cy="430062"/>
          </a:xfrm>
        </p:grpSpPr>
        <p:sp>
          <p:nvSpPr>
            <p:cNvPr id="24" name="TextBox 23"/>
            <p:cNvSpPr txBox="1"/>
            <p:nvPr/>
          </p:nvSpPr>
          <p:spPr>
            <a:xfrm>
              <a:off x="2809229" y="2687875"/>
              <a:ext cx="1168241" cy="1433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System automatically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809229" y="2831226"/>
              <a:ext cx="1168241" cy="1433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sends a direct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809229" y="2974577"/>
              <a:ext cx="1168241" cy="14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message.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049872" y="2687875"/>
            <a:ext cx="1266701" cy="430062"/>
            <a:chOff x="5049872" y="2687875"/>
            <a:chExt cx="1266701" cy="430062"/>
          </a:xfrm>
        </p:grpSpPr>
        <p:sp>
          <p:nvSpPr>
            <p:cNvPr id="28" name="TextBox 27"/>
            <p:cNvSpPr txBox="1"/>
            <p:nvPr/>
          </p:nvSpPr>
          <p:spPr>
            <a:xfrm>
              <a:off x="5049872" y="2687875"/>
              <a:ext cx="1266701" cy="1433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Provide guides,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49872" y="2831226"/>
              <a:ext cx="1266701" cy="1433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checklists, or resources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049872" y="2974577"/>
              <a:ext cx="1266701" cy="14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as lead magnets.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7389064" y="2616199"/>
            <a:ext cx="1188005" cy="573413"/>
            <a:chOff x="7389064" y="2616199"/>
            <a:chExt cx="1188005" cy="573413"/>
          </a:xfrm>
        </p:grpSpPr>
        <p:sp>
          <p:nvSpPr>
            <p:cNvPr id="32" name="TextBox 31"/>
            <p:cNvSpPr txBox="1"/>
            <p:nvPr/>
          </p:nvSpPr>
          <p:spPr>
            <a:xfrm>
              <a:off x="7389064" y="2616199"/>
              <a:ext cx="1188005" cy="1433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Automation increases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389064" y="2759550"/>
              <a:ext cx="1188005" cy="1433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engagement signals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389064" y="2902901"/>
              <a:ext cx="1188005" cy="14335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and saves manual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389064" y="3046252"/>
              <a:ext cx="1188005" cy="14336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9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work.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1023334" y="3194734"/>
            <a:ext cx="255995" cy="255995"/>
          </a:xfrm>
          <a:custGeom>
            <a:avLst/>
            <a:gdLst/>
            <a:ahLst/>
            <a:cxnLst/>
            <a:rect l="0" t="0" r="0" b="0"/>
            <a:pathLst>
              <a:path w="255995" h="255995">
                <a:moveTo>
                  <a:pt x="125153" y="147908"/>
                </a:moveTo>
                <a:lnTo>
                  <a:pt x="159285" y="147908"/>
                </a:lnTo>
                <a:lnTo>
                  <a:pt x="159285" y="187729"/>
                </a:lnTo>
                <a:lnTo>
                  <a:pt x="204796" y="147908"/>
                </a:lnTo>
                <a:lnTo>
                  <a:pt x="233239" y="147908"/>
                </a:lnTo>
                <a:cubicBezTo>
                  <a:pt x="245807" y="147908"/>
                  <a:pt x="255995" y="137720"/>
                  <a:pt x="255995" y="125153"/>
                </a:cubicBezTo>
                <a:lnTo>
                  <a:pt x="255995" y="22755"/>
                </a:lnTo>
                <a:cubicBezTo>
                  <a:pt x="255995" y="10187"/>
                  <a:pt x="245807" y="0"/>
                  <a:pt x="233239" y="0"/>
                </a:cubicBezTo>
                <a:lnTo>
                  <a:pt x="79642" y="0"/>
                </a:lnTo>
                <a:cubicBezTo>
                  <a:pt x="67075" y="0"/>
                  <a:pt x="56887" y="10187"/>
                  <a:pt x="56887" y="22755"/>
                </a:cubicBezTo>
                <a:lnTo>
                  <a:pt x="56887" y="73954"/>
                </a:lnTo>
                <a:moveTo>
                  <a:pt x="91475" y="73954"/>
                </a:moveTo>
                <a:cubicBezTo>
                  <a:pt x="91475" y="57151"/>
                  <a:pt x="105096" y="43530"/>
                  <a:pt x="121899" y="43530"/>
                </a:cubicBezTo>
                <a:cubicBezTo>
                  <a:pt x="138701" y="43530"/>
                  <a:pt x="152322" y="57151"/>
                  <a:pt x="152322" y="73954"/>
                </a:cubicBezTo>
                <a:cubicBezTo>
                  <a:pt x="152322" y="90756"/>
                  <a:pt x="138701" y="104377"/>
                  <a:pt x="121899" y="104377"/>
                </a:cubicBezTo>
                <a:cubicBezTo>
                  <a:pt x="105096" y="104377"/>
                  <a:pt x="91475" y="90756"/>
                  <a:pt x="91475" y="73954"/>
                </a:cubicBezTo>
                <a:moveTo>
                  <a:pt x="116210" y="73954"/>
                </a:moveTo>
                <a:cubicBezTo>
                  <a:pt x="116210" y="70812"/>
                  <a:pt x="118757" y="68265"/>
                  <a:pt x="121899" y="68265"/>
                </a:cubicBezTo>
                <a:cubicBezTo>
                  <a:pt x="125041" y="68265"/>
                  <a:pt x="127587" y="70812"/>
                  <a:pt x="127587" y="73954"/>
                </a:cubicBezTo>
                <a:cubicBezTo>
                  <a:pt x="127587" y="77095"/>
                  <a:pt x="125041" y="79642"/>
                  <a:pt x="121899" y="79642"/>
                </a:cubicBezTo>
                <a:cubicBezTo>
                  <a:pt x="118757" y="79642"/>
                  <a:pt x="116210" y="77095"/>
                  <a:pt x="116210" y="73954"/>
                </a:cubicBezTo>
                <a:moveTo>
                  <a:pt x="213329" y="73954"/>
                </a:moveTo>
                <a:lnTo>
                  <a:pt x="152322" y="73954"/>
                </a:lnTo>
                <a:moveTo>
                  <a:pt x="213329" y="73954"/>
                </a:moveTo>
                <a:lnTo>
                  <a:pt x="213329" y="48354"/>
                </a:lnTo>
                <a:moveTo>
                  <a:pt x="179196" y="73954"/>
                </a:moveTo>
                <a:lnTo>
                  <a:pt x="179196" y="48354"/>
                </a:lnTo>
                <a:moveTo>
                  <a:pt x="17066" y="119464"/>
                </a:moveTo>
                <a:lnTo>
                  <a:pt x="68265" y="119464"/>
                </a:lnTo>
                <a:cubicBezTo>
                  <a:pt x="68265" y="119464"/>
                  <a:pt x="85331" y="119464"/>
                  <a:pt x="85331" y="136530"/>
                </a:cubicBezTo>
                <a:lnTo>
                  <a:pt x="85331" y="238928"/>
                </a:lnTo>
                <a:cubicBezTo>
                  <a:pt x="85331" y="238928"/>
                  <a:pt x="85331" y="255995"/>
                  <a:pt x="68265" y="255995"/>
                </a:cubicBezTo>
                <a:lnTo>
                  <a:pt x="17066" y="255995"/>
                </a:lnTo>
                <a:cubicBezTo>
                  <a:pt x="17066" y="255995"/>
                  <a:pt x="0" y="255995"/>
                  <a:pt x="0" y="238928"/>
                </a:cubicBezTo>
                <a:lnTo>
                  <a:pt x="0" y="136530"/>
                </a:lnTo>
                <a:cubicBezTo>
                  <a:pt x="0" y="136530"/>
                  <a:pt x="0" y="119464"/>
                  <a:pt x="17066" y="119464"/>
                </a:cubicBezTo>
                <a:moveTo>
                  <a:pt x="0" y="221862"/>
                </a:moveTo>
                <a:lnTo>
                  <a:pt x="85331" y="221862"/>
                </a:lnTo>
              </a:path>
            </a:pathLst>
          </a:custGeom>
          <a:noFill/>
          <a:ln w="17066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256819" y="3186200"/>
            <a:ext cx="263068" cy="265422"/>
          </a:xfrm>
          <a:custGeom>
            <a:avLst/>
            <a:gdLst/>
            <a:ahLst/>
            <a:cxnLst/>
            <a:rect l="0" t="0" r="0" b="0"/>
            <a:pathLst>
              <a:path w="263068" h="265422">
                <a:moveTo>
                  <a:pt x="159532" y="181228"/>
                </a:moveTo>
                <a:cubicBezTo>
                  <a:pt x="173185" y="167575"/>
                  <a:pt x="194803" y="167575"/>
                  <a:pt x="207318" y="181228"/>
                </a:cubicBezTo>
                <a:moveTo>
                  <a:pt x="135639" y="156195"/>
                </a:moveTo>
                <a:cubicBezTo>
                  <a:pt x="161808" y="130027"/>
                  <a:pt x="205042" y="130027"/>
                  <a:pt x="232349" y="156195"/>
                </a:cubicBezTo>
                <a:moveTo>
                  <a:pt x="55997" y="218773"/>
                </a:moveTo>
                <a:cubicBezTo>
                  <a:pt x="53483" y="218773"/>
                  <a:pt x="51446" y="216735"/>
                  <a:pt x="51446" y="214222"/>
                </a:cubicBezTo>
                <a:cubicBezTo>
                  <a:pt x="51446" y="211709"/>
                  <a:pt x="53483" y="209671"/>
                  <a:pt x="55997" y="209671"/>
                </a:cubicBezTo>
                <a:moveTo>
                  <a:pt x="55996" y="209671"/>
                </a:moveTo>
                <a:cubicBezTo>
                  <a:pt x="58509" y="209671"/>
                  <a:pt x="60547" y="211709"/>
                  <a:pt x="60547" y="214222"/>
                </a:cubicBezTo>
                <a:cubicBezTo>
                  <a:pt x="60547" y="216735"/>
                  <a:pt x="58509" y="218773"/>
                  <a:pt x="55996" y="218773"/>
                </a:cubicBezTo>
                <a:moveTo>
                  <a:pt x="109471" y="218773"/>
                </a:moveTo>
                <a:cubicBezTo>
                  <a:pt x="106957" y="218773"/>
                  <a:pt x="104920" y="216735"/>
                  <a:pt x="104920" y="214222"/>
                </a:cubicBezTo>
                <a:cubicBezTo>
                  <a:pt x="104920" y="211709"/>
                  <a:pt x="106957" y="209671"/>
                  <a:pt x="109471" y="209671"/>
                </a:cubicBezTo>
                <a:moveTo>
                  <a:pt x="109470" y="209671"/>
                </a:moveTo>
                <a:cubicBezTo>
                  <a:pt x="111983" y="209671"/>
                  <a:pt x="114021" y="211709"/>
                  <a:pt x="114021" y="214222"/>
                </a:cubicBezTo>
                <a:cubicBezTo>
                  <a:pt x="114021" y="216735"/>
                  <a:pt x="111983" y="218773"/>
                  <a:pt x="109470" y="218773"/>
                </a:cubicBezTo>
                <a:moveTo>
                  <a:pt x="101507" y="163024"/>
                </a:moveTo>
                <a:lnTo>
                  <a:pt x="18450" y="163024"/>
                </a:lnTo>
                <a:cubicBezTo>
                  <a:pt x="11624" y="163024"/>
                  <a:pt x="7073" y="167575"/>
                  <a:pt x="7073" y="174402"/>
                </a:cubicBezTo>
                <a:lnTo>
                  <a:pt x="7073" y="254044"/>
                </a:lnTo>
                <a:cubicBezTo>
                  <a:pt x="7073" y="260871"/>
                  <a:pt x="11624" y="265422"/>
                  <a:pt x="18450" y="265422"/>
                </a:cubicBezTo>
                <a:lnTo>
                  <a:pt x="194803" y="265422"/>
                </a:lnTo>
                <a:cubicBezTo>
                  <a:pt x="201629" y="265422"/>
                  <a:pt x="206180" y="260871"/>
                  <a:pt x="206180" y="254044"/>
                </a:cubicBezTo>
                <a:lnTo>
                  <a:pt x="206180" y="215361"/>
                </a:lnTo>
                <a:moveTo>
                  <a:pt x="104952" y="92309"/>
                </a:moveTo>
                <a:lnTo>
                  <a:pt x="98093" y="128889"/>
                </a:lnTo>
                <a:moveTo>
                  <a:pt x="111286" y="32182"/>
                </a:moveTo>
                <a:lnTo>
                  <a:pt x="198216" y="32182"/>
                </a:lnTo>
                <a:lnTo>
                  <a:pt x="198216" y="72004"/>
                </a:lnTo>
                <a:lnTo>
                  <a:pt x="124619" y="72004"/>
                </a:lnTo>
                <a:moveTo>
                  <a:pt x="0" y="0"/>
                </a:moveTo>
                <a:moveTo>
                  <a:pt x="52583" y="128891"/>
                </a:moveTo>
                <a:lnTo>
                  <a:pt x="64047" y="79598"/>
                </a:lnTo>
                <a:moveTo>
                  <a:pt x="0" y="0"/>
                </a:moveTo>
                <a:moveTo>
                  <a:pt x="263068" y="32182"/>
                </a:moveTo>
                <a:lnTo>
                  <a:pt x="240313" y="9427"/>
                </a:lnTo>
                <a:lnTo>
                  <a:pt x="217558" y="9427"/>
                </a:lnTo>
                <a:lnTo>
                  <a:pt x="194803" y="32182"/>
                </a:lnTo>
                <a:moveTo>
                  <a:pt x="0" y="0"/>
                </a:moveTo>
                <a:moveTo>
                  <a:pt x="263068" y="72004"/>
                </a:moveTo>
                <a:lnTo>
                  <a:pt x="240313" y="94759"/>
                </a:lnTo>
                <a:lnTo>
                  <a:pt x="217558" y="94759"/>
                </a:lnTo>
                <a:lnTo>
                  <a:pt x="194803" y="72004"/>
                </a:lnTo>
                <a:moveTo>
                  <a:pt x="92405" y="94759"/>
                </a:moveTo>
                <a:cubicBezTo>
                  <a:pt x="111256" y="94759"/>
                  <a:pt x="126537" y="79477"/>
                  <a:pt x="126537" y="60626"/>
                </a:cubicBezTo>
                <a:cubicBezTo>
                  <a:pt x="126537" y="41775"/>
                  <a:pt x="111256" y="26493"/>
                  <a:pt x="92405" y="26493"/>
                </a:cubicBezTo>
                <a:cubicBezTo>
                  <a:pt x="73554" y="26493"/>
                  <a:pt x="58272" y="41775"/>
                  <a:pt x="58272" y="60626"/>
                </a:cubicBezTo>
                <a:cubicBezTo>
                  <a:pt x="58272" y="79477"/>
                  <a:pt x="73554" y="94759"/>
                  <a:pt x="92405" y="94759"/>
                </a:cubicBezTo>
                <a:close/>
              </a:path>
            </a:pathLst>
          </a:custGeom>
          <a:noFill/>
          <a:ln w="17066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563763" y="3191889"/>
            <a:ext cx="238928" cy="261683"/>
          </a:xfrm>
          <a:custGeom>
            <a:avLst/>
            <a:gdLst/>
            <a:ahLst/>
            <a:cxnLst/>
            <a:rect l="0" t="0" r="0" b="0"/>
            <a:pathLst>
              <a:path w="238928" h="261683">
                <a:moveTo>
                  <a:pt x="136530" y="124595"/>
                </a:moveTo>
                <a:lnTo>
                  <a:pt x="136530" y="250306"/>
                </a:lnTo>
                <a:cubicBezTo>
                  <a:pt x="136530" y="256589"/>
                  <a:pt x="131436" y="261683"/>
                  <a:pt x="125153" y="261683"/>
                </a:cubicBezTo>
                <a:lnTo>
                  <a:pt x="11377" y="261683"/>
                </a:lnTo>
                <a:cubicBezTo>
                  <a:pt x="5093" y="261683"/>
                  <a:pt x="0" y="256589"/>
                  <a:pt x="0" y="250306"/>
                </a:cubicBezTo>
                <a:lnTo>
                  <a:pt x="0" y="102398"/>
                </a:lnTo>
                <a:cubicBezTo>
                  <a:pt x="0" y="96114"/>
                  <a:pt x="5093" y="91020"/>
                  <a:pt x="11377" y="91020"/>
                </a:cubicBezTo>
                <a:lnTo>
                  <a:pt x="122377" y="91020"/>
                </a:lnTo>
                <a:moveTo>
                  <a:pt x="34132" y="136530"/>
                </a:moveTo>
                <a:lnTo>
                  <a:pt x="62576" y="136530"/>
                </a:lnTo>
                <a:moveTo>
                  <a:pt x="34132" y="176352"/>
                </a:moveTo>
                <a:lnTo>
                  <a:pt x="102398" y="176352"/>
                </a:lnTo>
                <a:moveTo>
                  <a:pt x="34132" y="216173"/>
                </a:moveTo>
                <a:lnTo>
                  <a:pt x="102398" y="216173"/>
                </a:lnTo>
                <a:moveTo>
                  <a:pt x="238678" y="0"/>
                </a:moveTo>
                <a:lnTo>
                  <a:pt x="188696" y="34132"/>
                </a:lnTo>
                <a:lnTo>
                  <a:pt x="123594" y="34132"/>
                </a:lnTo>
                <a:cubicBezTo>
                  <a:pt x="99405" y="34132"/>
                  <a:pt x="79221" y="73499"/>
                  <a:pt x="65796" y="91020"/>
                </a:cubicBezTo>
                <a:moveTo>
                  <a:pt x="140615" y="68265"/>
                </a:moveTo>
                <a:lnTo>
                  <a:pt x="106630" y="110669"/>
                </a:lnTo>
                <a:cubicBezTo>
                  <a:pt x="100714" y="116585"/>
                  <a:pt x="100715" y="126177"/>
                  <a:pt x="106630" y="132092"/>
                </a:cubicBezTo>
                <a:cubicBezTo>
                  <a:pt x="112546" y="138008"/>
                  <a:pt x="122138" y="138009"/>
                  <a:pt x="128054" y="132093"/>
                </a:cubicBezTo>
                <a:lnTo>
                  <a:pt x="174463" y="91020"/>
                </a:lnTo>
                <a:lnTo>
                  <a:pt x="203533" y="91020"/>
                </a:lnTo>
                <a:cubicBezTo>
                  <a:pt x="217311" y="91020"/>
                  <a:pt x="238928" y="71405"/>
                  <a:pt x="238928" y="71405"/>
                </a:cubicBezTo>
              </a:path>
            </a:pathLst>
          </a:custGeom>
          <a:noFill/>
          <a:ln w="17066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863597" y="3263568"/>
            <a:ext cx="250306" cy="261683"/>
          </a:xfrm>
          <a:custGeom>
            <a:avLst/>
            <a:gdLst/>
            <a:ahLst/>
            <a:cxnLst/>
            <a:rect l="0" t="0" r="0" b="0"/>
            <a:pathLst>
              <a:path w="250306" h="261683">
                <a:moveTo>
                  <a:pt x="0" y="193418"/>
                </a:moveTo>
                <a:lnTo>
                  <a:pt x="22755" y="193418"/>
                </a:lnTo>
                <a:lnTo>
                  <a:pt x="22755" y="261683"/>
                </a:lnTo>
                <a:lnTo>
                  <a:pt x="0" y="261683"/>
                </a:lnTo>
                <a:close/>
                <a:moveTo>
                  <a:pt x="45510" y="136530"/>
                </a:moveTo>
                <a:lnTo>
                  <a:pt x="68265" y="136530"/>
                </a:lnTo>
                <a:lnTo>
                  <a:pt x="68265" y="261683"/>
                </a:lnTo>
                <a:lnTo>
                  <a:pt x="45510" y="261683"/>
                </a:lnTo>
                <a:close/>
                <a:moveTo>
                  <a:pt x="91020" y="170663"/>
                </a:moveTo>
                <a:lnTo>
                  <a:pt x="113775" y="170663"/>
                </a:lnTo>
                <a:lnTo>
                  <a:pt x="113775" y="261683"/>
                </a:lnTo>
                <a:lnTo>
                  <a:pt x="91020" y="261683"/>
                </a:lnTo>
                <a:close/>
                <a:moveTo>
                  <a:pt x="136530" y="91020"/>
                </a:moveTo>
                <a:lnTo>
                  <a:pt x="159285" y="91020"/>
                </a:lnTo>
                <a:lnTo>
                  <a:pt x="159285" y="261683"/>
                </a:lnTo>
                <a:lnTo>
                  <a:pt x="136530" y="261683"/>
                </a:lnTo>
                <a:close/>
                <a:moveTo>
                  <a:pt x="182040" y="136530"/>
                </a:moveTo>
                <a:lnTo>
                  <a:pt x="204796" y="136530"/>
                </a:lnTo>
                <a:lnTo>
                  <a:pt x="204796" y="261683"/>
                </a:lnTo>
                <a:lnTo>
                  <a:pt x="182040" y="261683"/>
                </a:lnTo>
                <a:close/>
                <a:moveTo>
                  <a:pt x="227551" y="45510"/>
                </a:moveTo>
                <a:lnTo>
                  <a:pt x="250306" y="45510"/>
                </a:lnTo>
                <a:lnTo>
                  <a:pt x="250306" y="261683"/>
                </a:lnTo>
                <a:lnTo>
                  <a:pt x="227551" y="261683"/>
                </a:lnTo>
                <a:close/>
                <a:moveTo>
                  <a:pt x="0" y="0"/>
                </a:moveTo>
                <a:lnTo>
                  <a:pt x="250306" y="0"/>
                </a:lnTo>
                <a:lnTo>
                  <a:pt x="250306" y="22755"/>
                </a:lnTo>
                <a:lnTo>
                  <a:pt x="0" y="22755"/>
                </a:lnTo>
                <a:close/>
              </a:path>
            </a:pathLst>
          </a:custGeom>
          <a:noFill/>
          <a:ln w="17066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90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90603" y="1624310"/>
            <a:ext cx="1897560" cy="2768203"/>
          </a:xfrm>
          <a:custGeom>
            <a:avLst/>
            <a:gdLst/>
            <a:ahLst/>
            <a:cxnLst/>
            <a:rect l="0" t="0" r="0" b="0"/>
            <a:pathLst>
              <a:path w="1897560" h="2768203">
                <a:moveTo>
                  <a:pt x="1562700" y="2433342"/>
                </a:moveTo>
                <a:lnTo>
                  <a:pt x="1562700" y="2277075"/>
                </a:lnTo>
                <a:lnTo>
                  <a:pt x="1674314" y="2277075"/>
                </a:lnTo>
                <a:lnTo>
                  <a:pt x="1674314" y="2366371"/>
                </a:lnTo>
                <a:lnTo>
                  <a:pt x="1897560" y="2210095"/>
                </a:lnTo>
                <a:lnTo>
                  <a:pt x="1674314" y="2053828"/>
                </a:lnTo>
                <a:lnTo>
                  <a:pt x="1674314" y="2143125"/>
                </a:lnTo>
                <a:lnTo>
                  <a:pt x="1428750" y="2143125"/>
                </a:lnTo>
                <a:lnTo>
                  <a:pt x="1428750" y="2433342"/>
                </a:lnTo>
                <a:cubicBezTo>
                  <a:pt x="1428750" y="2544308"/>
                  <a:pt x="1338795" y="2634262"/>
                  <a:pt x="1227829" y="2634262"/>
                </a:cubicBezTo>
                <a:lnTo>
                  <a:pt x="334860" y="2634262"/>
                </a:lnTo>
                <a:cubicBezTo>
                  <a:pt x="223904" y="2634262"/>
                  <a:pt x="133950" y="2544308"/>
                  <a:pt x="133950" y="2433342"/>
                </a:cubicBezTo>
                <a:lnTo>
                  <a:pt x="133950" y="334860"/>
                </a:lnTo>
                <a:cubicBezTo>
                  <a:pt x="133950" y="223894"/>
                  <a:pt x="223904" y="133950"/>
                  <a:pt x="334860" y="133950"/>
                </a:cubicBezTo>
                <a:lnTo>
                  <a:pt x="1227829" y="133950"/>
                </a:lnTo>
                <a:cubicBezTo>
                  <a:pt x="1338795" y="133950"/>
                  <a:pt x="1428750" y="223894"/>
                  <a:pt x="1428750" y="334860"/>
                </a:cubicBezTo>
                <a:lnTo>
                  <a:pt x="1428750" y="1236268"/>
                </a:lnTo>
                <a:cubicBezTo>
                  <a:pt x="1313211" y="1266005"/>
                  <a:pt x="1227829" y="1370895"/>
                  <a:pt x="1227829" y="1495720"/>
                </a:cubicBezTo>
                <a:cubicBezTo>
                  <a:pt x="1227829" y="1643672"/>
                  <a:pt x="1347768" y="1763610"/>
                  <a:pt x="1495720" y="1763610"/>
                </a:cubicBezTo>
                <a:cubicBezTo>
                  <a:pt x="1643672" y="1763610"/>
                  <a:pt x="1763610" y="1643672"/>
                  <a:pt x="1763610" y="1495720"/>
                </a:cubicBezTo>
                <a:cubicBezTo>
                  <a:pt x="1763610" y="1370895"/>
                  <a:pt x="1678238" y="1266005"/>
                  <a:pt x="1562700" y="1236268"/>
                </a:cubicBezTo>
                <a:lnTo>
                  <a:pt x="1562700" y="334860"/>
                </a:lnTo>
                <a:cubicBezTo>
                  <a:pt x="1562700" y="149923"/>
                  <a:pt x="1412776" y="0"/>
                  <a:pt x="1227829" y="0"/>
                </a:cubicBezTo>
                <a:lnTo>
                  <a:pt x="334860" y="0"/>
                </a:lnTo>
                <a:cubicBezTo>
                  <a:pt x="149923" y="0"/>
                  <a:pt x="0" y="149923"/>
                  <a:pt x="0" y="334860"/>
                </a:cubicBezTo>
                <a:lnTo>
                  <a:pt x="0" y="2163251"/>
                </a:lnTo>
                <a:lnTo>
                  <a:pt x="66970" y="2210095"/>
                </a:lnTo>
                <a:lnTo>
                  <a:pt x="0" y="2256977"/>
                </a:lnTo>
                <a:lnTo>
                  <a:pt x="0" y="2433342"/>
                </a:lnTo>
                <a:cubicBezTo>
                  <a:pt x="0" y="2618279"/>
                  <a:pt x="149923" y="2768203"/>
                  <a:pt x="334860" y="2768203"/>
                </a:cubicBezTo>
                <a:lnTo>
                  <a:pt x="1227829" y="2768203"/>
                </a:lnTo>
                <a:cubicBezTo>
                  <a:pt x="1412776" y="2768203"/>
                  <a:pt x="1562700" y="2618279"/>
                  <a:pt x="1562700" y="2433342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4590603" y="1624310"/>
            <a:ext cx="1897558" cy="2768203"/>
          </a:xfrm>
          <a:custGeom>
            <a:avLst/>
            <a:gdLst/>
            <a:ahLst/>
            <a:cxnLst/>
            <a:rect l="0" t="0" r="0" b="0"/>
            <a:pathLst>
              <a:path w="1897558" h="2768203">
                <a:moveTo>
                  <a:pt x="1562695" y="2388691"/>
                </a:moveTo>
                <a:lnTo>
                  <a:pt x="1562695" y="2277070"/>
                </a:lnTo>
                <a:lnTo>
                  <a:pt x="1674316" y="2277070"/>
                </a:lnTo>
                <a:lnTo>
                  <a:pt x="1674316" y="2366367"/>
                </a:lnTo>
                <a:lnTo>
                  <a:pt x="1897558" y="2210097"/>
                </a:lnTo>
                <a:lnTo>
                  <a:pt x="1674316" y="2053828"/>
                </a:lnTo>
                <a:lnTo>
                  <a:pt x="1674316" y="2143125"/>
                </a:lnTo>
                <a:lnTo>
                  <a:pt x="1428750" y="2143125"/>
                </a:lnTo>
                <a:lnTo>
                  <a:pt x="1428750" y="2388691"/>
                </a:lnTo>
                <a:moveTo>
                  <a:pt x="133945" y="2388691"/>
                </a:moveTo>
                <a:lnTo>
                  <a:pt x="133945" y="334863"/>
                </a:lnTo>
                <a:cubicBezTo>
                  <a:pt x="133945" y="223899"/>
                  <a:pt x="223899" y="133945"/>
                  <a:pt x="334863" y="133945"/>
                </a:cubicBezTo>
                <a:lnTo>
                  <a:pt x="1227832" y="133945"/>
                </a:lnTo>
                <a:cubicBezTo>
                  <a:pt x="1338796" y="133945"/>
                  <a:pt x="1428750" y="223899"/>
                  <a:pt x="1428750" y="334863"/>
                </a:cubicBezTo>
                <a:lnTo>
                  <a:pt x="1428750" y="1236272"/>
                </a:lnTo>
                <a:cubicBezTo>
                  <a:pt x="1313207" y="1266010"/>
                  <a:pt x="1227832" y="1370896"/>
                  <a:pt x="1227832" y="1495722"/>
                </a:cubicBezTo>
                <a:cubicBezTo>
                  <a:pt x="1227832" y="1643674"/>
                  <a:pt x="1347770" y="1763613"/>
                  <a:pt x="1495722" y="1763613"/>
                </a:cubicBezTo>
                <a:cubicBezTo>
                  <a:pt x="1643674" y="1763613"/>
                  <a:pt x="1763613" y="1643674"/>
                  <a:pt x="1763613" y="1495722"/>
                </a:cubicBezTo>
                <a:cubicBezTo>
                  <a:pt x="1763613" y="1370896"/>
                  <a:pt x="1678237" y="1266010"/>
                  <a:pt x="1562695" y="1236272"/>
                </a:cubicBezTo>
                <a:lnTo>
                  <a:pt x="1562695" y="334863"/>
                </a:lnTo>
                <a:cubicBezTo>
                  <a:pt x="1562695" y="149923"/>
                  <a:pt x="1412771" y="0"/>
                  <a:pt x="1227832" y="0"/>
                </a:cubicBezTo>
                <a:lnTo>
                  <a:pt x="334863" y="0"/>
                </a:lnTo>
                <a:cubicBezTo>
                  <a:pt x="149923" y="0"/>
                  <a:pt x="0" y="149923"/>
                  <a:pt x="0" y="334863"/>
                </a:cubicBezTo>
                <a:lnTo>
                  <a:pt x="0" y="2163247"/>
                </a:lnTo>
                <a:lnTo>
                  <a:pt x="66972" y="2210097"/>
                </a:lnTo>
                <a:lnTo>
                  <a:pt x="0" y="2256973"/>
                </a:lnTo>
                <a:lnTo>
                  <a:pt x="0" y="2388691"/>
                </a:lnTo>
                <a:moveTo>
                  <a:pt x="133945" y="2433339"/>
                </a:moveTo>
                <a:lnTo>
                  <a:pt x="133945" y="2388691"/>
                </a:lnTo>
                <a:moveTo>
                  <a:pt x="1428750" y="2433339"/>
                </a:moveTo>
                <a:lnTo>
                  <a:pt x="1428750" y="2388691"/>
                </a:lnTo>
                <a:moveTo>
                  <a:pt x="1562695" y="2433339"/>
                </a:moveTo>
                <a:lnTo>
                  <a:pt x="1562695" y="2388691"/>
                </a:lnTo>
                <a:moveTo>
                  <a:pt x="0" y="2433339"/>
                </a:moveTo>
                <a:lnTo>
                  <a:pt x="0" y="2388691"/>
                </a:lnTo>
                <a:moveTo>
                  <a:pt x="133945" y="2433339"/>
                </a:moveTo>
                <a:cubicBezTo>
                  <a:pt x="133945" y="2544303"/>
                  <a:pt x="223899" y="2634257"/>
                  <a:pt x="334863" y="2634257"/>
                </a:cubicBezTo>
                <a:lnTo>
                  <a:pt x="1227832" y="2634257"/>
                </a:lnTo>
                <a:cubicBezTo>
                  <a:pt x="1338796" y="2634257"/>
                  <a:pt x="1428750" y="2544303"/>
                  <a:pt x="1428750" y="2433339"/>
                </a:cubicBezTo>
                <a:moveTo>
                  <a:pt x="1562695" y="2433339"/>
                </a:moveTo>
                <a:cubicBezTo>
                  <a:pt x="1562695" y="2618279"/>
                  <a:pt x="1412771" y="2768203"/>
                  <a:pt x="1227832" y="2768203"/>
                </a:cubicBezTo>
                <a:lnTo>
                  <a:pt x="334863" y="2768203"/>
                </a:lnTo>
                <a:cubicBezTo>
                  <a:pt x="149923" y="2768203"/>
                  <a:pt x="0" y="2618279"/>
                  <a:pt x="0" y="2433339"/>
                </a:cubicBezTo>
              </a:path>
            </a:pathLst>
          </a:custGeom>
          <a:noFill/>
          <a:ln w="11158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925466" y="3118982"/>
            <a:ext cx="716838" cy="9525"/>
          </a:xfrm>
          <a:custGeom>
            <a:avLst/>
            <a:gdLst/>
            <a:ahLst/>
            <a:cxnLst/>
            <a:rect l="0" t="0" r="0" b="0"/>
            <a:pathLst>
              <a:path w="716838" h="9525">
                <a:moveTo>
                  <a:pt x="191157" y="0"/>
                </a:moveTo>
                <a:lnTo>
                  <a:pt x="238946" y="0"/>
                </a:lnTo>
                <a:moveTo>
                  <a:pt x="95579" y="0"/>
                </a:moveTo>
                <a:lnTo>
                  <a:pt x="143368" y="0"/>
                </a:lnTo>
                <a:moveTo>
                  <a:pt x="0" y="0"/>
                </a:moveTo>
                <a:lnTo>
                  <a:pt x="47789" y="0"/>
                </a:lnTo>
                <a:moveTo>
                  <a:pt x="286736" y="0"/>
                </a:moveTo>
                <a:lnTo>
                  <a:pt x="334525" y="0"/>
                </a:lnTo>
                <a:moveTo>
                  <a:pt x="382314" y="0"/>
                </a:moveTo>
                <a:lnTo>
                  <a:pt x="430103" y="0"/>
                </a:lnTo>
                <a:moveTo>
                  <a:pt x="477891" y="0"/>
                </a:moveTo>
                <a:lnTo>
                  <a:pt x="525681" y="0"/>
                </a:lnTo>
                <a:moveTo>
                  <a:pt x="573471" y="0"/>
                </a:moveTo>
                <a:lnTo>
                  <a:pt x="621260" y="0"/>
                </a:lnTo>
                <a:moveTo>
                  <a:pt x="669048" y="0"/>
                </a:moveTo>
                <a:lnTo>
                  <a:pt x="716838" y="0"/>
                </a:lnTo>
              </a:path>
            </a:pathLst>
          </a:custGeom>
          <a:noFill/>
          <a:ln w="11158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421189" y="1624310"/>
            <a:ext cx="1897560" cy="2768203"/>
          </a:xfrm>
          <a:custGeom>
            <a:avLst/>
            <a:gdLst/>
            <a:ahLst/>
            <a:cxnLst/>
            <a:rect l="0" t="0" r="0" b="0"/>
            <a:pathLst>
              <a:path w="1897560" h="2768203">
                <a:moveTo>
                  <a:pt x="1562700" y="2433342"/>
                </a:moveTo>
                <a:lnTo>
                  <a:pt x="1562700" y="2277075"/>
                </a:lnTo>
                <a:lnTo>
                  <a:pt x="1674314" y="2277075"/>
                </a:lnTo>
                <a:lnTo>
                  <a:pt x="1674314" y="2366371"/>
                </a:lnTo>
                <a:lnTo>
                  <a:pt x="1897560" y="2210095"/>
                </a:lnTo>
                <a:lnTo>
                  <a:pt x="1674314" y="2053828"/>
                </a:lnTo>
                <a:lnTo>
                  <a:pt x="1674314" y="2143125"/>
                </a:lnTo>
                <a:lnTo>
                  <a:pt x="1428750" y="2143125"/>
                </a:lnTo>
                <a:lnTo>
                  <a:pt x="1428750" y="2433342"/>
                </a:lnTo>
                <a:cubicBezTo>
                  <a:pt x="1428750" y="2544308"/>
                  <a:pt x="1338795" y="2634262"/>
                  <a:pt x="1227829" y="2634262"/>
                </a:cubicBezTo>
                <a:lnTo>
                  <a:pt x="334860" y="2634262"/>
                </a:lnTo>
                <a:cubicBezTo>
                  <a:pt x="223894" y="2634262"/>
                  <a:pt x="133950" y="2544308"/>
                  <a:pt x="133950" y="2433342"/>
                </a:cubicBezTo>
                <a:lnTo>
                  <a:pt x="133950" y="334860"/>
                </a:lnTo>
                <a:cubicBezTo>
                  <a:pt x="133950" y="223894"/>
                  <a:pt x="223894" y="133950"/>
                  <a:pt x="334860" y="133950"/>
                </a:cubicBezTo>
                <a:lnTo>
                  <a:pt x="1227829" y="133950"/>
                </a:lnTo>
                <a:cubicBezTo>
                  <a:pt x="1338795" y="133950"/>
                  <a:pt x="1428750" y="223894"/>
                  <a:pt x="1428750" y="334860"/>
                </a:cubicBezTo>
                <a:lnTo>
                  <a:pt x="1428750" y="1236268"/>
                </a:lnTo>
                <a:cubicBezTo>
                  <a:pt x="1313211" y="1266005"/>
                  <a:pt x="1227829" y="1370895"/>
                  <a:pt x="1227829" y="1495720"/>
                </a:cubicBezTo>
                <a:cubicBezTo>
                  <a:pt x="1227829" y="1643672"/>
                  <a:pt x="1347768" y="1763610"/>
                  <a:pt x="1495720" y="1763610"/>
                </a:cubicBezTo>
                <a:cubicBezTo>
                  <a:pt x="1643672" y="1763610"/>
                  <a:pt x="1763610" y="1643672"/>
                  <a:pt x="1763610" y="1495720"/>
                </a:cubicBezTo>
                <a:cubicBezTo>
                  <a:pt x="1763610" y="1370895"/>
                  <a:pt x="1678238" y="1266005"/>
                  <a:pt x="1562700" y="1236268"/>
                </a:cubicBezTo>
                <a:lnTo>
                  <a:pt x="1562700" y="334860"/>
                </a:lnTo>
                <a:cubicBezTo>
                  <a:pt x="1562700" y="149923"/>
                  <a:pt x="1412767" y="0"/>
                  <a:pt x="1227829" y="0"/>
                </a:cubicBezTo>
                <a:lnTo>
                  <a:pt x="334860" y="0"/>
                </a:lnTo>
                <a:cubicBezTo>
                  <a:pt x="149923" y="0"/>
                  <a:pt x="0" y="149923"/>
                  <a:pt x="0" y="334860"/>
                </a:cubicBezTo>
                <a:lnTo>
                  <a:pt x="0" y="2163251"/>
                </a:lnTo>
                <a:lnTo>
                  <a:pt x="66970" y="2210095"/>
                </a:lnTo>
                <a:lnTo>
                  <a:pt x="0" y="2256977"/>
                </a:lnTo>
                <a:lnTo>
                  <a:pt x="0" y="2433342"/>
                </a:lnTo>
                <a:cubicBezTo>
                  <a:pt x="0" y="2618279"/>
                  <a:pt x="149923" y="2768203"/>
                  <a:pt x="334860" y="2768203"/>
                </a:cubicBezTo>
                <a:lnTo>
                  <a:pt x="1227829" y="2768203"/>
                </a:lnTo>
                <a:cubicBezTo>
                  <a:pt x="1412767" y="2768203"/>
                  <a:pt x="1562700" y="2618279"/>
                  <a:pt x="1562700" y="2433342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421189" y="1624310"/>
            <a:ext cx="1897558" cy="2768203"/>
          </a:xfrm>
          <a:custGeom>
            <a:avLst/>
            <a:gdLst/>
            <a:ahLst/>
            <a:cxnLst/>
            <a:rect l="0" t="0" r="0" b="0"/>
            <a:pathLst>
              <a:path w="1897558" h="2768203">
                <a:moveTo>
                  <a:pt x="1562695" y="2388691"/>
                </a:moveTo>
                <a:lnTo>
                  <a:pt x="1562695" y="2277070"/>
                </a:lnTo>
                <a:lnTo>
                  <a:pt x="1674316" y="2277070"/>
                </a:lnTo>
                <a:lnTo>
                  <a:pt x="1674316" y="2366367"/>
                </a:lnTo>
                <a:lnTo>
                  <a:pt x="1897558" y="2210097"/>
                </a:lnTo>
                <a:lnTo>
                  <a:pt x="1674316" y="2053828"/>
                </a:lnTo>
                <a:lnTo>
                  <a:pt x="1674316" y="2143125"/>
                </a:lnTo>
                <a:lnTo>
                  <a:pt x="1428750" y="2143125"/>
                </a:lnTo>
                <a:lnTo>
                  <a:pt x="1428750" y="2388691"/>
                </a:lnTo>
                <a:moveTo>
                  <a:pt x="133945" y="2388691"/>
                </a:moveTo>
                <a:lnTo>
                  <a:pt x="133945" y="334863"/>
                </a:lnTo>
                <a:cubicBezTo>
                  <a:pt x="133945" y="223899"/>
                  <a:pt x="223899" y="133945"/>
                  <a:pt x="334863" y="133945"/>
                </a:cubicBezTo>
                <a:lnTo>
                  <a:pt x="1227832" y="133945"/>
                </a:lnTo>
                <a:cubicBezTo>
                  <a:pt x="1338796" y="133945"/>
                  <a:pt x="1428750" y="223899"/>
                  <a:pt x="1428750" y="334863"/>
                </a:cubicBezTo>
                <a:lnTo>
                  <a:pt x="1428750" y="1236272"/>
                </a:lnTo>
                <a:cubicBezTo>
                  <a:pt x="1313207" y="1266010"/>
                  <a:pt x="1227832" y="1370896"/>
                  <a:pt x="1227832" y="1495722"/>
                </a:cubicBezTo>
                <a:cubicBezTo>
                  <a:pt x="1227832" y="1643674"/>
                  <a:pt x="1347770" y="1763613"/>
                  <a:pt x="1495722" y="1763613"/>
                </a:cubicBezTo>
                <a:cubicBezTo>
                  <a:pt x="1643674" y="1763613"/>
                  <a:pt x="1763613" y="1643674"/>
                  <a:pt x="1763613" y="1495722"/>
                </a:cubicBezTo>
                <a:cubicBezTo>
                  <a:pt x="1763613" y="1370896"/>
                  <a:pt x="1678237" y="1266010"/>
                  <a:pt x="1562695" y="1236272"/>
                </a:cubicBezTo>
                <a:lnTo>
                  <a:pt x="1562695" y="334863"/>
                </a:lnTo>
                <a:cubicBezTo>
                  <a:pt x="1562695" y="149923"/>
                  <a:pt x="1412771" y="0"/>
                  <a:pt x="1227832" y="0"/>
                </a:cubicBezTo>
                <a:lnTo>
                  <a:pt x="334863" y="0"/>
                </a:lnTo>
                <a:cubicBezTo>
                  <a:pt x="149923" y="0"/>
                  <a:pt x="0" y="149923"/>
                  <a:pt x="0" y="334863"/>
                </a:cubicBezTo>
                <a:lnTo>
                  <a:pt x="0" y="2163247"/>
                </a:lnTo>
                <a:lnTo>
                  <a:pt x="66972" y="2210097"/>
                </a:lnTo>
                <a:lnTo>
                  <a:pt x="0" y="2256973"/>
                </a:lnTo>
                <a:lnTo>
                  <a:pt x="0" y="2388691"/>
                </a:lnTo>
                <a:moveTo>
                  <a:pt x="133945" y="2433339"/>
                </a:moveTo>
                <a:lnTo>
                  <a:pt x="133945" y="2388691"/>
                </a:lnTo>
                <a:moveTo>
                  <a:pt x="1428750" y="2433339"/>
                </a:moveTo>
                <a:lnTo>
                  <a:pt x="1428750" y="2388691"/>
                </a:lnTo>
                <a:moveTo>
                  <a:pt x="1562695" y="2433339"/>
                </a:moveTo>
                <a:lnTo>
                  <a:pt x="1562695" y="2388691"/>
                </a:lnTo>
                <a:moveTo>
                  <a:pt x="0" y="2433339"/>
                </a:moveTo>
                <a:lnTo>
                  <a:pt x="0" y="2388691"/>
                </a:lnTo>
                <a:moveTo>
                  <a:pt x="133945" y="2433339"/>
                </a:moveTo>
                <a:cubicBezTo>
                  <a:pt x="133945" y="2544303"/>
                  <a:pt x="223899" y="2634257"/>
                  <a:pt x="334863" y="2634257"/>
                </a:cubicBezTo>
                <a:lnTo>
                  <a:pt x="1227832" y="2634257"/>
                </a:lnTo>
                <a:cubicBezTo>
                  <a:pt x="1338796" y="2634257"/>
                  <a:pt x="1428750" y="2544303"/>
                  <a:pt x="1428750" y="2433339"/>
                </a:cubicBezTo>
                <a:moveTo>
                  <a:pt x="1562695" y="2433339"/>
                </a:moveTo>
                <a:cubicBezTo>
                  <a:pt x="1562695" y="2618279"/>
                  <a:pt x="1412771" y="2768203"/>
                  <a:pt x="1227832" y="2768203"/>
                </a:cubicBezTo>
                <a:lnTo>
                  <a:pt x="334863" y="2768203"/>
                </a:lnTo>
                <a:cubicBezTo>
                  <a:pt x="149923" y="2768203"/>
                  <a:pt x="0" y="2618279"/>
                  <a:pt x="0" y="2433339"/>
                </a:cubicBezTo>
              </a:path>
            </a:pathLst>
          </a:custGeom>
          <a:noFill/>
          <a:ln w="11158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756052" y="3118982"/>
            <a:ext cx="716838" cy="9525"/>
          </a:xfrm>
          <a:custGeom>
            <a:avLst/>
            <a:gdLst/>
            <a:ahLst/>
            <a:cxnLst/>
            <a:rect l="0" t="0" r="0" b="0"/>
            <a:pathLst>
              <a:path w="716838" h="9525">
                <a:moveTo>
                  <a:pt x="191157" y="0"/>
                </a:moveTo>
                <a:lnTo>
                  <a:pt x="238946" y="0"/>
                </a:lnTo>
                <a:moveTo>
                  <a:pt x="95579" y="0"/>
                </a:moveTo>
                <a:lnTo>
                  <a:pt x="143368" y="0"/>
                </a:lnTo>
                <a:moveTo>
                  <a:pt x="0" y="0"/>
                </a:moveTo>
                <a:lnTo>
                  <a:pt x="47789" y="0"/>
                </a:lnTo>
                <a:moveTo>
                  <a:pt x="286736" y="0"/>
                </a:moveTo>
                <a:lnTo>
                  <a:pt x="334525" y="0"/>
                </a:lnTo>
                <a:moveTo>
                  <a:pt x="382314" y="0"/>
                </a:moveTo>
                <a:lnTo>
                  <a:pt x="430103" y="0"/>
                </a:lnTo>
                <a:moveTo>
                  <a:pt x="477891" y="0"/>
                </a:moveTo>
                <a:lnTo>
                  <a:pt x="525681" y="0"/>
                </a:lnTo>
                <a:moveTo>
                  <a:pt x="573471" y="0"/>
                </a:moveTo>
                <a:lnTo>
                  <a:pt x="621260" y="0"/>
                </a:lnTo>
                <a:moveTo>
                  <a:pt x="669048" y="0"/>
                </a:moveTo>
                <a:lnTo>
                  <a:pt x="716838" y="0"/>
                </a:lnTo>
              </a:path>
            </a:pathLst>
          </a:custGeom>
          <a:noFill/>
          <a:ln w="11158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760017" y="1624310"/>
            <a:ext cx="1897560" cy="2768203"/>
          </a:xfrm>
          <a:custGeom>
            <a:avLst/>
            <a:gdLst/>
            <a:ahLst/>
            <a:cxnLst/>
            <a:rect l="0" t="0" r="0" b="0"/>
            <a:pathLst>
              <a:path w="1897560" h="2768203">
                <a:moveTo>
                  <a:pt x="1562700" y="2433342"/>
                </a:moveTo>
                <a:lnTo>
                  <a:pt x="1562700" y="2277075"/>
                </a:lnTo>
                <a:lnTo>
                  <a:pt x="1674314" y="2277075"/>
                </a:lnTo>
                <a:lnTo>
                  <a:pt x="1674314" y="2366371"/>
                </a:lnTo>
                <a:lnTo>
                  <a:pt x="1897560" y="2210095"/>
                </a:lnTo>
                <a:lnTo>
                  <a:pt x="1674314" y="2053828"/>
                </a:lnTo>
                <a:lnTo>
                  <a:pt x="1674314" y="2143125"/>
                </a:lnTo>
                <a:lnTo>
                  <a:pt x="1428750" y="2143125"/>
                </a:lnTo>
                <a:lnTo>
                  <a:pt x="1428750" y="2433342"/>
                </a:lnTo>
                <a:cubicBezTo>
                  <a:pt x="1428750" y="2544308"/>
                  <a:pt x="1338795" y="2634262"/>
                  <a:pt x="1227829" y="2634262"/>
                </a:cubicBezTo>
                <a:lnTo>
                  <a:pt x="334860" y="2634262"/>
                </a:lnTo>
                <a:cubicBezTo>
                  <a:pt x="223894" y="2634262"/>
                  <a:pt x="133950" y="2544308"/>
                  <a:pt x="133950" y="2433342"/>
                </a:cubicBezTo>
                <a:lnTo>
                  <a:pt x="133950" y="334860"/>
                </a:lnTo>
                <a:cubicBezTo>
                  <a:pt x="133950" y="223894"/>
                  <a:pt x="223894" y="133950"/>
                  <a:pt x="334860" y="133950"/>
                </a:cubicBezTo>
                <a:lnTo>
                  <a:pt x="1227829" y="133950"/>
                </a:lnTo>
                <a:cubicBezTo>
                  <a:pt x="1338795" y="133950"/>
                  <a:pt x="1428750" y="223894"/>
                  <a:pt x="1428750" y="334860"/>
                </a:cubicBezTo>
                <a:lnTo>
                  <a:pt x="1428750" y="1236268"/>
                </a:lnTo>
                <a:cubicBezTo>
                  <a:pt x="1313211" y="1266005"/>
                  <a:pt x="1227829" y="1370895"/>
                  <a:pt x="1227829" y="1495720"/>
                </a:cubicBezTo>
                <a:cubicBezTo>
                  <a:pt x="1227829" y="1643672"/>
                  <a:pt x="1347768" y="1763610"/>
                  <a:pt x="1495720" y="1763610"/>
                </a:cubicBezTo>
                <a:cubicBezTo>
                  <a:pt x="1643672" y="1763610"/>
                  <a:pt x="1763610" y="1643672"/>
                  <a:pt x="1763610" y="1495720"/>
                </a:cubicBezTo>
                <a:cubicBezTo>
                  <a:pt x="1763610" y="1370895"/>
                  <a:pt x="1678238" y="1266005"/>
                  <a:pt x="1562700" y="1236268"/>
                </a:cubicBezTo>
                <a:lnTo>
                  <a:pt x="1562700" y="334860"/>
                </a:lnTo>
                <a:cubicBezTo>
                  <a:pt x="1562700" y="149923"/>
                  <a:pt x="1412767" y="0"/>
                  <a:pt x="1227829" y="0"/>
                </a:cubicBezTo>
                <a:lnTo>
                  <a:pt x="334860" y="0"/>
                </a:lnTo>
                <a:cubicBezTo>
                  <a:pt x="149923" y="0"/>
                  <a:pt x="0" y="149923"/>
                  <a:pt x="0" y="334860"/>
                </a:cubicBezTo>
                <a:lnTo>
                  <a:pt x="0" y="2163251"/>
                </a:lnTo>
                <a:lnTo>
                  <a:pt x="66970" y="2210095"/>
                </a:lnTo>
                <a:lnTo>
                  <a:pt x="0" y="2256977"/>
                </a:lnTo>
                <a:lnTo>
                  <a:pt x="0" y="2433342"/>
                </a:lnTo>
                <a:cubicBezTo>
                  <a:pt x="0" y="2618279"/>
                  <a:pt x="149923" y="2768203"/>
                  <a:pt x="334860" y="2768203"/>
                </a:cubicBezTo>
                <a:lnTo>
                  <a:pt x="1227829" y="2768203"/>
                </a:lnTo>
                <a:cubicBezTo>
                  <a:pt x="1412767" y="2768203"/>
                  <a:pt x="1562700" y="2618279"/>
                  <a:pt x="1562700" y="2433342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2760017" y="1624310"/>
            <a:ext cx="1897558" cy="2768203"/>
          </a:xfrm>
          <a:custGeom>
            <a:avLst/>
            <a:gdLst/>
            <a:ahLst/>
            <a:cxnLst/>
            <a:rect l="0" t="0" r="0" b="0"/>
            <a:pathLst>
              <a:path w="1897558" h="2768203">
                <a:moveTo>
                  <a:pt x="1562695" y="2388691"/>
                </a:moveTo>
                <a:lnTo>
                  <a:pt x="1562695" y="2277070"/>
                </a:lnTo>
                <a:lnTo>
                  <a:pt x="1674316" y="2277070"/>
                </a:lnTo>
                <a:lnTo>
                  <a:pt x="1674316" y="2366367"/>
                </a:lnTo>
                <a:lnTo>
                  <a:pt x="1897558" y="2210097"/>
                </a:lnTo>
                <a:lnTo>
                  <a:pt x="1674316" y="2053828"/>
                </a:lnTo>
                <a:lnTo>
                  <a:pt x="1674316" y="2143125"/>
                </a:lnTo>
                <a:lnTo>
                  <a:pt x="1428750" y="2143125"/>
                </a:lnTo>
                <a:lnTo>
                  <a:pt x="1428750" y="2388691"/>
                </a:lnTo>
                <a:moveTo>
                  <a:pt x="133945" y="2388691"/>
                </a:moveTo>
                <a:lnTo>
                  <a:pt x="133945" y="334863"/>
                </a:lnTo>
                <a:cubicBezTo>
                  <a:pt x="133945" y="223899"/>
                  <a:pt x="223899" y="133945"/>
                  <a:pt x="334863" y="133945"/>
                </a:cubicBezTo>
                <a:lnTo>
                  <a:pt x="1227832" y="133945"/>
                </a:lnTo>
                <a:cubicBezTo>
                  <a:pt x="1338796" y="133945"/>
                  <a:pt x="1428750" y="223899"/>
                  <a:pt x="1428750" y="334863"/>
                </a:cubicBezTo>
                <a:lnTo>
                  <a:pt x="1428750" y="1236272"/>
                </a:lnTo>
                <a:cubicBezTo>
                  <a:pt x="1313207" y="1266010"/>
                  <a:pt x="1227832" y="1370896"/>
                  <a:pt x="1227832" y="1495722"/>
                </a:cubicBezTo>
                <a:cubicBezTo>
                  <a:pt x="1227832" y="1643674"/>
                  <a:pt x="1347770" y="1763613"/>
                  <a:pt x="1495722" y="1763613"/>
                </a:cubicBezTo>
                <a:cubicBezTo>
                  <a:pt x="1643674" y="1763613"/>
                  <a:pt x="1763613" y="1643674"/>
                  <a:pt x="1763613" y="1495722"/>
                </a:cubicBezTo>
                <a:cubicBezTo>
                  <a:pt x="1763613" y="1370896"/>
                  <a:pt x="1678237" y="1266010"/>
                  <a:pt x="1562695" y="1236272"/>
                </a:cubicBezTo>
                <a:lnTo>
                  <a:pt x="1562695" y="334863"/>
                </a:lnTo>
                <a:cubicBezTo>
                  <a:pt x="1562695" y="149923"/>
                  <a:pt x="1412771" y="0"/>
                  <a:pt x="1227832" y="0"/>
                </a:cubicBezTo>
                <a:lnTo>
                  <a:pt x="334863" y="0"/>
                </a:lnTo>
                <a:cubicBezTo>
                  <a:pt x="149923" y="0"/>
                  <a:pt x="0" y="149923"/>
                  <a:pt x="0" y="334863"/>
                </a:cubicBezTo>
                <a:lnTo>
                  <a:pt x="0" y="2163247"/>
                </a:lnTo>
                <a:lnTo>
                  <a:pt x="66972" y="2210097"/>
                </a:lnTo>
                <a:lnTo>
                  <a:pt x="0" y="2256973"/>
                </a:lnTo>
                <a:lnTo>
                  <a:pt x="0" y="2388691"/>
                </a:lnTo>
                <a:moveTo>
                  <a:pt x="133945" y="2433339"/>
                </a:moveTo>
                <a:lnTo>
                  <a:pt x="133945" y="2388691"/>
                </a:lnTo>
                <a:moveTo>
                  <a:pt x="1428750" y="2433339"/>
                </a:moveTo>
                <a:lnTo>
                  <a:pt x="1428750" y="2388691"/>
                </a:lnTo>
                <a:moveTo>
                  <a:pt x="1562695" y="2433339"/>
                </a:moveTo>
                <a:lnTo>
                  <a:pt x="1562695" y="2388691"/>
                </a:lnTo>
                <a:moveTo>
                  <a:pt x="0" y="2433339"/>
                </a:moveTo>
                <a:lnTo>
                  <a:pt x="0" y="2388691"/>
                </a:lnTo>
                <a:moveTo>
                  <a:pt x="133945" y="2433339"/>
                </a:moveTo>
                <a:cubicBezTo>
                  <a:pt x="133945" y="2544303"/>
                  <a:pt x="223899" y="2634257"/>
                  <a:pt x="334863" y="2634257"/>
                </a:cubicBezTo>
                <a:lnTo>
                  <a:pt x="1227832" y="2634257"/>
                </a:lnTo>
                <a:cubicBezTo>
                  <a:pt x="1338796" y="2634257"/>
                  <a:pt x="1428750" y="2544303"/>
                  <a:pt x="1428750" y="2433339"/>
                </a:cubicBezTo>
                <a:moveTo>
                  <a:pt x="1562695" y="2433339"/>
                </a:moveTo>
                <a:cubicBezTo>
                  <a:pt x="1562695" y="2618279"/>
                  <a:pt x="1412771" y="2768203"/>
                  <a:pt x="1227832" y="2768203"/>
                </a:cubicBezTo>
                <a:lnTo>
                  <a:pt x="334863" y="2768203"/>
                </a:lnTo>
                <a:cubicBezTo>
                  <a:pt x="149923" y="2768203"/>
                  <a:pt x="0" y="2618279"/>
                  <a:pt x="0" y="2433339"/>
                </a:cubicBezTo>
              </a:path>
            </a:pathLst>
          </a:custGeom>
          <a:noFill/>
          <a:ln w="11158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3094880" y="3118986"/>
            <a:ext cx="716838" cy="9525"/>
          </a:xfrm>
          <a:custGeom>
            <a:avLst/>
            <a:gdLst/>
            <a:ahLst/>
            <a:cxnLst/>
            <a:rect l="0" t="0" r="0" b="0"/>
            <a:pathLst>
              <a:path w="716838" h="9525">
                <a:moveTo>
                  <a:pt x="191157" y="0"/>
                </a:moveTo>
                <a:lnTo>
                  <a:pt x="238946" y="0"/>
                </a:lnTo>
                <a:moveTo>
                  <a:pt x="95579" y="0"/>
                </a:moveTo>
                <a:lnTo>
                  <a:pt x="143368" y="0"/>
                </a:lnTo>
                <a:moveTo>
                  <a:pt x="0" y="0"/>
                </a:moveTo>
                <a:lnTo>
                  <a:pt x="47789" y="0"/>
                </a:lnTo>
                <a:moveTo>
                  <a:pt x="286736" y="0"/>
                </a:moveTo>
                <a:lnTo>
                  <a:pt x="334525" y="0"/>
                </a:lnTo>
                <a:moveTo>
                  <a:pt x="382314" y="0"/>
                </a:moveTo>
                <a:lnTo>
                  <a:pt x="430103" y="0"/>
                </a:lnTo>
                <a:moveTo>
                  <a:pt x="477891" y="0"/>
                </a:moveTo>
                <a:lnTo>
                  <a:pt x="525681" y="0"/>
                </a:lnTo>
                <a:moveTo>
                  <a:pt x="573471" y="0"/>
                </a:moveTo>
                <a:lnTo>
                  <a:pt x="621260" y="0"/>
                </a:lnTo>
                <a:moveTo>
                  <a:pt x="669048" y="0"/>
                </a:moveTo>
                <a:lnTo>
                  <a:pt x="716838" y="0"/>
                </a:lnTo>
              </a:path>
            </a:pathLst>
          </a:custGeom>
          <a:noFill/>
          <a:ln w="11158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929431" y="1624310"/>
            <a:ext cx="1897560" cy="2768203"/>
          </a:xfrm>
          <a:custGeom>
            <a:avLst/>
            <a:gdLst/>
            <a:ahLst/>
            <a:cxnLst/>
            <a:rect l="0" t="0" r="0" b="0"/>
            <a:pathLst>
              <a:path w="1897560" h="2768203">
                <a:moveTo>
                  <a:pt x="1562700" y="2433342"/>
                </a:moveTo>
                <a:lnTo>
                  <a:pt x="1562700" y="2277075"/>
                </a:lnTo>
                <a:lnTo>
                  <a:pt x="1674314" y="2277075"/>
                </a:lnTo>
                <a:lnTo>
                  <a:pt x="1674314" y="2366371"/>
                </a:lnTo>
                <a:lnTo>
                  <a:pt x="1897560" y="2210095"/>
                </a:lnTo>
                <a:lnTo>
                  <a:pt x="1674314" y="2053828"/>
                </a:lnTo>
                <a:lnTo>
                  <a:pt x="1674314" y="2143125"/>
                </a:lnTo>
                <a:lnTo>
                  <a:pt x="1428750" y="2143125"/>
                </a:lnTo>
                <a:lnTo>
                  <a:pt x="1428750" y="2433342"/>
                </a:lnTo>
                <a:cubicBezTo>
                  <a:pt x="1428750" y="2544308"/>
                  <a:pt x="1338795" y="2634262"/>
                  <a:pt x="1227829" y="2634262"/>
                </a:cubicBezTo>
                <a:lnTo>
                  <a:pt x="334860" y="2634262"/>
                </a:lnTo>
                <a:cubicBezTo>
                  <a:pt x="223894" y="2634262"/>
                  <a:pt x="133950" y="2544308"/>
                  <a:pt x="133950" y="2433342"/>
                </a:cubicBezTo>
                <a:lnTo>
                  <a:pt x="133950" y="334860"/>
                </a:lnTo>
                <a:cubicBezTo>
                  <a:pt x="133950" y="223894"/>
                  <a:pt x="223894" y="133950"/>
                  <a:pt x="334860" y="133950"/>
                </a:cubicBezTo>
                <a:lnTo>
                  <a:pt x="1227829" y="133950"/>
                </a:lnTo>
                <a:cubicBezTo>
                  <a:pt x="1338795" y="133950"/>
                  <a:pt x="1428750" y="223894"/>
                  <a:pt x="1428750" y="334860"/>
                </a:cubicBezTo>
                <a:lnTo>
                  <a:pt x="1428750" y="1236268"/>
                </a:lnTo>
                <a:cubicBezTo>
                  <a:pt x="1313211" y="1266005"/>
                  <a:pt x="1227829" y="1370895"/>
                  <a:pt x="1227829" y="1495720"/>
                </a:cubicBezTo>
                <a:cubicBezTo>
                  <a:pt x="1227829" y="1643672"/>
                  <a:pt x="1347768" y="1763610"/>
                  <a:pt x="1495720" y="1763610"/>
                </a:cubicBezTo>
                <a:cubicBezTo>
                  <a:pt x="1643672" y="1763610"/>
                  <a:pt x="1763610" y="1643672"/>
                  <a:pt x="1763610" y="1495720"/>
                </a:cubicBezTo>
                <a:cubicBezTo>
                  <a:pt x="1763610" y="1370895"/>
                  <a:pt x="1678238" y="1266005"/>
                  <a:pt x="1562700" y="1236268"/>
                </a:cubicBezTo>
                <a:lnTo>
                  <a:pt x="1562700" y="334860"/>
                </a:lnTo>
                <a:cubicBezTo>
                  <a:pt x="1562700" y="149923"/>
                  <a:pt x="1412767" y="0"/>
                  <a:pt x="1227829" y="0"/>
                </a:cubicBezTo>
                <a:lnTo>
                  <a:pt x="334860" y="0"/>
                </a:lnTo>
                <a:cubicBezTo>
                  <a:pt x="149923" y="0"/>
                  <a:pt x="0" y="149923"/>
                  <a:pt x="0" y="334860"/>
                </a:cubicBezTo>
                <a:lnTo>
                  <a:pt x="0" y="2433342"/>
                </a:lnTo>
                <a:cubicBezTo>
                  <a:pt x="0" y="2618279"/>
                  <a:pt x="149923" y="2768203"/>
                  <a:pt x="334860" y="2768203"/>
                </a:cubicBezTo>
                <a:lnTo>
                  <a:pt x="1227829" y="2768203"/>
                </a:lnTo>
                <a:cubicBezTo>
                  <a:pt x="1412767" y="2768203"/>
                  <a:pt x="1562700" y="2618279"/>
                  <a:pt x="1562700" y="2433342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929431" y="1624310"/>
            <a:ext cx="1897558" cy="2768203"/>
          </a:xfrm>
          <a:custGeom>
            <a:avLst/>
            <a:gdLst/>
            <a:ahLst/>
            <a:cxnLst/>
            <a:rect l="0" t="0" r="0" b="0"/>
            <a:pathLst>
              <a:path w="1897558" h="2768203">
                <a:moveTo>
                  <a:pt x="1562695" y="2388691"/>
                </a:moveTo>
                <a:lnTo>
                  <a:pt x="1562695" y="2277070"/>
                </a:lnTo>
                <a:lnTo>
                  <a:pt x="1674316" y="2277070"/>
                </a:lnTo>
                <a:lnTo>
                  <a:pt x="1674316" y="2366367"/>
                </a:lnTo>
                <a:lnTo>
                  <a:pt x="1897558" y="2210097"/>
                </a:lnTo>
                <a:lnTo>
                  <a:pt x="1674316" y="2053828"/>
                </a:lnTo>
                <a:lnTo>
                  <a:pt x="1674316" y="2143125"/>
                </a:lnTo>
                <a:lnTo>
                  <a:pt x="1428750" y="2143125"/>
                </a:lnTo>
                <a:lnTo>
                  <a:pt x="1428750" y="2388691"/>
                </a:lnTo>
                <a:moveTo>
                  <a:pt x="133945" y="2388691"/>
                </a:moveTo>
                <a:lnTo>
                  <a:pt x="133945" y="334863"/>
                </a:lnTo>
                <a:cubicBezTo>
                  <a:pt x="133945" y="223899"/>
                  <a:pt x="223899" y="133945"/>
                  <a:pt x="334863" y="133945"/>
                </a:cubicBezTo>
                <a:lnTo>
                  <a:pt x="1227832" y="133945"/>
                </a:lnTo>
                <a:cubicBezTo>
                  <a:pt x="1338796" y="133945"/>
                  <a:pt x="1428750" y="223899"/>
                  <a:pt x="1428750" y="334863"/>
                </a:cubicBezTo>
                <a:lnTo>
                  <a:pt x="1428750" y="1236272"/>
                </a:lnTo>
                <a:cubicBezTo>
                  <a:pt x="1313207" y="1266010"/>
                  <a:pt x="1227832" y="1370896"/>
                  <a:pt x="1227832" y="1495722"/>
                </a:cubicBezTo>
                <a:cubicBezTo>
                  <a:pt x="1227832" y="1643674"/>
                  <a:pt x="1347770" y="1763613"/>
                  <a:pt x="1495722" y="1763613"/>
                </a:cubicBezTo>
                <a:cubicBezTo>
                  <a:pt x="1643674" y="1763613"/>
                  <a:pt x="1763613" y="1643674"/>
                  <a:pt x="1763613" y="1495722"/>
                </a:cubicBezTo>
                <a:cubicBezTo>
                  <a:pt x="1763613" y="1370896"/>
                  <a:pt x="1678237" y="1266010"/>
                  <a:pt x="1562695" y="1236272"/>
                </a:cubicBezTo>
                <a:lnTo>
                  <a:pt x="1562695" y="334863"/>
                </a:lnTo>
                <a:cubicBezTo>
                  <a:pt x="1562695" y="149923"/>
                  <a:pt x="1412771" y="0"/>
                  <a:pt x="1227832" y="0"/>
                </a:cubicBezTo>
                <a:lnTo>
                  <a:pt x="334863" y="0"/>
                </a:lnTo>
                <a:cubicBezTo>
                  <a:pt x="149923" y="0"/>
                  <a:pt x="0" y="149923"/>
                  <a:pt x="0" y="334863"/>
                </a:cubicBezTo>
                <a:lnTo>
                  <a:pt x="0" y="2388691"/>
                </a:lnTo>
                <a:moveTo>
                  <a:pt x="133945" y="2433339"/>
                </a:moveTo>
                <a:lnTo>
                  <a:pt x="133945" y="2388691"/>
                </a:lnTo>
                <a:moveTo>
                  <a:pt x="1428750" y="2433339"/>
                </a:moveTo>
                <a:lnTo>
                  <a:pt x="1428750" y="2388691"/>
                </a:lnTo>
                <a:moveTo>
                  <a:pt x="1562695" y="2433339"/>
                </a:moveTo>
                <a:lnTo>
                  <a:pt x="1562695" y="2388691"/>
                </a:lnTo>
                <a:moveTo>
                  <a:pt x="0" y="2433339"/>
                </a:moveTo>
                <a:lnTo>
                  <a:pt x="0" y="2388691"/>
                </a:lnTo>
                <a:moveTo>
                  <a:pt x="133945" y="2433339"/>
                </a:moveTo>
                <a:cubicBezTo>
                  <a:pt x="133945" y="2544303"/>
                  <a:pt x="223899" y="2634257"/>
                  <a:pt x="334863" y="2634257"/>
                </a:cubicBezTo>
                <a:lnTo>
                  <a:pt x="1227832" y="2634257"/>
                </a:lnTo>
                <a:cubicBezTo>
                  <a:pt x="1338796" y="2634257"/>
                  <a:pt x="1428750" y="2544303"/>
                  <a:pt x="1428750" y="2433339"/>
                </a:cubicBezTo>
                <a:moveTo>
                  <a:pt x="1562695" y="2433339"/>
                </a:moveTo>
                <a:cubicBezTo>
                  <a:pt x="1562695" y="2618279"/>
                  <a:pt x="1412771" y="2768203"/>
                  <a:pt x="1227832" y="2768203"/>
                </a:cubicBezTo>
                <a:lnTo>
                  <a:pt x="334863" y="2768203"/>
                </a:lnTo>
                <a:cubicBezTo>
                  <a:pt x="149923" y="2768203"/>
                  <a:pt x="0" y="2618279"/>
                  <a:pt x="0" y="2433339"/>
                </a:cubicBezTo>
              </a:path>
            </a:pathLst>
          </a:custGeom>
          <a:noFill/>
          <a:ln w="11158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1264294" y="3118986"/>
            <a:ext cx="716838" cy="9525"/>
          </a:xfrm>
          <a:custGeom>
            <a:avLst/>
            <a:gdLst/>
            <a:ahLst/>
            <a:cxnLst/>
            <a:rect l="0" t="0" r="0" b="0"/>
            <a:pathLst>
              <a:path w="716838" h="9525">
                <a:moveTo>
                  <a:pt x="191157" y="0"/>
                </a:moveTo>
                <a:lnTo>
                  <a:pt x="238946" y="0"/>
                </a:lnTo>
                <a:moveTo>
                  <a:pt x="95579" y="0"/>
                </a:moveTo>
                <a:lnTo>
                  <a:pt x="143368" y="0"/>
                </a:lnTo>
                <a:moveTo>
                  <a:pt x="0" y="0"/>
                </a:moveTo>
                <a:lnTo>
                  <a:pt x="47789" y="0"/>
                </a:lnTo>
                <a:moveTo>
                  <a:pt x="286736" y="0"/>
                </a:moveTo>
                <a:lnTo>
                  <a:pt x="334525" y="0"/>
                </a:lnTo>
                <a:moveTo>
                  <a:pt x="382314" y="0"/>
                </a:moveTo>
                <a:lnTo>
                  <a:pt x="430103" y="0"/>
                </a:lnTo>
                <a:moveTo>
                  <a:pt x="477891" y="0"/>
                </a:moveTo>
                <a:lnTo>
                  <a:pt x="525681" y="0"/>
                </a:lnTo>
                <a:moveTo>
                  <a:pt x="573471" y="0"/>
                </a:moveTo>
                <a:lnTo>
                  <a:pt x="621260" y="0"/>
                </a:lnTo>
                <a:moveTo>
                  <a:pt x="669048" y="0"/>
                </a:moveTo>
                <a:lnTo>
                  <a:pt x="716838" y="0"/>
                </a:lnTo>
              </a:path>
            </a:pathLst>
          </a:custGeom>
          <a:noFill/>
          <a:ln w="11158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1368474" y="2063353"/>
            <a:ext cx="684609" cy="684609"/>
          </a:xfrm>
          <a:custGeom>
            <a:avLst/>
            <a:gdLst/>
            <a:ahLst/>
            <a:cxnLst/>
            <a:rect l="0" t="0" r="0" b="0"/>
            <a:pathLst>
              <a:path w="684609" h="684609">
                <a:moveTo>
                  <a:pt x="565546" y="282773"/>
                </a:moveTo>
                <a:lnTo>
                  <a:pt x="565546" y="625078"/>
                </a:lnTo>
                <a:cubicBezTo>
                  <a:pt x="565546" y="657956"/>
                  <a:pt x="538893" y="684609"/>
                  <a:pt x="506015" y="684609"/>
                </a:cubicBezTo>
                <a:lnTo>
                  <a:pt x="59531" y="684609"/>
                </a:lnTo>
                <a:cubicBezTo>
                  <a:pt x="26653" y="684609"/>
                  <a:pt x="0" y="657956"/>
                  <a:pt x="0" y="625078"/>
                </a:cubicBezTo>
                <a:lnTo>
                  <a:pt x="0" y="119062"/>
                </a:lnTo>
                <a:cubicBezTo>
                  <a:pt x="0" y="86184"/>
                  <a:pt x="26653" y="59531"/>
                  <a:pt x="59531" y="59531"/>
                </a:cubicBezTo>
                <a:lnTo>
                  <a:pt x="384899" y="59531"/>
                </a:lnTo>
                <a:moveTo>
                  <a:pt x="358378" y="389364"/>
                </a:moveTo>
                <a:lnTo>
                  <a:pt x="253126" y="431482"/>
                </a:lnTo>
                <a:lnTo>
                  <a:pt x="295245" y="326231"/>
                </a:lnTo>
                <a:lnTo>
                  <a:pt x="568850" y="52625"/>
                </a:lnTo>
                <a:lnTo>
                  <a:pt x="631983" y="115758"/>
                </a:lnTo>
                <a:close/>
                <a:moveTo>
                  <a:pt x="631983" y="115758"/>
                </a:moveTo>
                <a:lnTo>
                  <a:pt x="568850" y="52625"/>
                </a:lnTo>
                <a:lnTo>
                  <a:pt x="600432" y="21044"/>
                </a:lnTo>
                <a:cubicBezTo>
                  <a:pt x="611642" y="9437"/>
                  <a:pt x="628242" y="4782"/>
                  <a:pt x="643853" y="8868"/>
                </a:cubicBezTo>
                <a:cubicBezTo>
                  <a:pt x="659463" y="12954"/>
                  <a:pt x="671654" y="25145"/>
                  <a:pt x="675740" y="40756"/>
                </a:cubicBezTo>
                <a:cubicBezTo>
                  <a:pt x="679826" y="56366"/>
                  <a:pt x="675171" y="72967"/>
                  <a:pt x="663565" y="84177"/>
                </a:cubicBezTo>
                <a:close/>
                <a:moveTo>
                  <a:pt x="295245" y="326231"/>
                </a:moveTo>
                <a:lnTo>
                  <a:pt x="358378" y="389364"/>
                </a:lnTo>
                <a:moveTo>
                  <a:pt x="568850" y="52625"/>
                </a:moveTo>
                <a:cubicBezTo>
                  <a:pt x="545185" y="28965"/>
                  <a:pt x="506821" y="28965"/>
                  <a:pt x="483155" y="52625"/>
                </a:cubicBezTo>
                <a:lnTo>
                  <a:pt x="416718" y="119062"/>
                </a:lnTo>
                <a:lnTo>
                  <a:pt x="386953" y="119062"/>
                </a:lnTo>
                <a:moveTo>
                  <a:pt x="663565" y="21044"/>
                </a:moveTo>
                <a:lnTo>
                  <a:pt x="684609" y="0"/>
                </a:lnTo>
                <a:moveTo>
                  <a:pt x="223242" y="461367"/>
                </a:moveTo>
                <a:lnTo>
                  <a:pt x="253126" y="431482"/>
                </a:lnTo>
              </a:path>
            </a:pathLst>
          </a:custGeom>
          <a:noFill/>
          <a:ln w="11158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5029646" y="2063353"/>
            <a:ext cx="684609" cy="684609"/>
          </a:xfrm>
          <a:custGeom>
            <a:avLst/>
            <a:gdLst/>
            <a:ahLst/>
            <a:cxnLst/>
            <a:rect l="0" t="0" r="0" b="0"/>
            <a:pathLst>
              <a:path w="684609" h="684609">
                <a:moveTo>
                  <a:pt x="0" y="267890"/>
                </a:moveTo>
                <a:cubicBezTo>
                  <a:pt x="0" y="415842"/>
                  <a:pt x="119938" y="535781"/>
                  <a:pt x="267890" y="535781"/>
                </a:cubicBezTo>
                <a:cubicBezTo>
                  <a:pt x="415842" y="535781"/>
                  <a:pt x="535781" y="415842"/>
                  <a:pt x="535781" y="267890"/>
                </a:cubicBezTo>
                <a:cubicBezTo>
                  <a:pt x="535781" y="119938"/>
                  <a:pt x="415842" y="0"/>
                  <a:pt x="267890" y="0"/>
                </a:cubicBezTo>
                <a:cubicBezTo>
                  <a:pt x="119938" y="0"/>
                  <a:pt x="0" y="119938"/>
                  <a:pt x="0" y="267890"/>
                </a:cubicBezTo>
                <a:close/>
                <a:moveTo>
                  <a:pt x="506015" y="390673"/>
                </a:moveTo>
                <a:lnTo>
                  <a:pt x="506015" y="595312"/>
                </a:lnTo>
                <a:cubicBezTo>
                  <a:pt x="506015" y="644629"/>
                  <a:pt x="545995" y="684609"/>
                  <a:pt x="595312" y="684609"/>
                </a:cubicBezTo>
                <a:cubicBezTo>
                  <a:pt x="644629" y="684609"/>
                  <a:pt x="684609" y="644629"/>
                  <a:pt x="684609" y="595312"/>
                </a:cubicBezTo>
                <a:lnTo>
                  <a:pt x="684609" y="535781"/>
                </a:lnTo>
                <a:moveTo>
                  <a:pt x="208359" y="267890"/>
                </a:moveTo>
                <a:cubicBezTo>
                  <a:pt x="208359" y="235012"/>
                  <a:pt x="235012" y="208359"/>
                  <a:pt x="267890" y="208359"/>
                </a:cubicBezTo>
                <a:cubicBezTo>
                  <a:pt x="300768" y="208359"/>
                  <a:pt x="327421" y="235012"/>
                  <a:pt x="327421" y="267890"/>
                </a:cubicBezTo>
                <a:cubicBezTo>
                  <a:pt x="327421" y="300768"/>
                  <a:pt x="300768" y="327421"/>
                  <a:pt x="267890" y="327421"/>
                </a:cubicBezTo>
                <a:cubicBezTo>
                  <a:pt x="235012" y="327421"/>
                  <a:pt x="208359" y="300768"/>
                  <a:pt x="208359" y="267890"/>
                </a:cubicBezTo>
                <a:close/>
                <a:moveTo>
                  <a:pt x="267890" y="133945"/>
                </a:moveTo>
                <a:lnTo>
                  <a:pt x="267890" y="74414"/>
                </a:lnTo>
                <a:moveTo>
                  <a:pt x="151893" y="200917"/>
                </a:moveTo>
                <a:lnTo>
                  <a:pt x="100339" y="171152"/>
                </a:lnTo>
                <a:moveTo>
                  <a:pt x="151893" y="334863"/>
                </a:moveTo>
                <a:lnTo>
                  <a:pt x="100310" y="364599"/>
                </a:lnTo>
                <a:moveTo>
                  <a:pt x="267890" y="401835"/>
                </a:moveTo>
                <a:lnTo>
                  <a:pt x="267860" y="461367"/>
                </a:lnTo>
                <a:moveTo>
                  <a:pt x="435441" y="364658"/>
                </a:moveTo>
                <a:lnTo>
                  <a:pt x="383887" y="334863"/>
                </a:lnTo>
                <a:moveTo>
                  <a:pt x="435471" y="171152"/>
                </a:moveTo>
                <a:lnTo>
                  <a:pt x="383887" y="200888"/>
                </a:lnTo>
              </a:path>
            </a:pathLst>
          </a:custGeom>
          <a:noFill/>
          <a:ln w="11158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ounded Rectangle 15"/>
          <p:cNvSpPr/>
          <p:nvPr/>
        </p:nvSpPr>
        <p:spPr>
          <a:xfrm>
            <a:off x="6860232" y="2240385"/>
            <a:ext cx="700486" cy="346613"/>
          </a:xfrm>
          <a:custGeom>
            <a:avLst/>
            <a:gdLst/>
            <a:ahLst/>
            <a:cxnLst/>
            <a:rect l="0" t="0" r="0" b="0"/>
            <a:pathLst>
              <a:path w="700486" h="346613">
                <a:moveTo>
                  <a:pt x="297656" y="105741"/>
                </a:moveTo>
                <a:cubicBezTo>
                  <a:pt x="297656" y="105741"/>
                  <a:pt x="253007" y="1561"/>
                  <a:pt x="163710" y="1561"/>
                </a:cubicBezTo>
                <a:cubicBezTo>
                  <a:pt x="73295" y="1561"/>
                  <a:pt x="0" y="74857"/>
                  <a:pt x="0" y="165272"/>
                </a:cubicBezTo>
                <a:cubicBezTo>
                  <a:pt x="0" y="255687"/>
                  <a:pt x="73295" y="328983"/>
                  <a:pt x="163710" y="328983"/>
                </a:cubicBezTo>
                <a:cubicBezTo>
                  <a:pt x="312539" y="328983"/>
                  <a:pt x="372070" y="1561"/>
                  <a:pt x="520898" y="1561"/>
                </a:cubicBezTo>
                <a:cubicBezTo>
                  <a:pt x="599636" y="0"/>
                  <a:pt x="668328" y="54721"/>
                  <a:pt x="684407" y="131816"/>
                </a:cubicBezTo>
                <a:cubicBezTo>
                  <a:pt x="700486" y="208911"/>
                  <a:pt x="659394" y="286529"/>
                  <a:pt x="586595" y="316571"/>
                </a:cubicBezTo>
                <a:cubicBezTo>
                  <a:pt x="513797" y="346613"/>
                  <a:pt x="429925" y="320566"/>
                  <a:pt x="386953" y="254569"/>
                </a:cubicBezTo>
                <a:moveTo>
                  <a:pt x="317122" y="2276"/>
                </a:moveTo>
                <a:lnTo>
                  <a:pt x="297656" y="105711"/>
                </a:lnTo>
                <a:lnTo>
                  <a:pt x="194220" y="86155"/>
                </a:lnTo>
              </a:path>
            </a:pathLst>
          </a:custGeom>
          <a:noFill/>
          <a:ln w="11158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2369975" y="2986082"/>
            <a:ext cx="110366" cy="26789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700" b="1">
                <a:solidFill>
                  <a:srgbClr val="DD7758"/>
                </a:solidFill>
                <a:latin typeface="STIX Two Text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00561" y="2986082"/>
            <a:ext cx="110366" cy="26789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700" b="1">
                <a:solidFill>
                  <a:srgbClr val="DD7758"/>
                </a:solidFill>
                <a:latin typeface="STIX Two Text"/>
              </a:rPr>
              <a:t>2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90525" y="371475"/>
            <a:ext cx="5374709" cy="800100"/>
            <a:chOff x="390525" y="371475"/>
            <a:chExt cx="5374709" cy="800100"/>
          </a:xfrm>
        </p:grpSpPr>
        <p:sp>
          <p:nvSpPr>
            <p:cNvPr id="19" name="TextBox 18"/>
            <p:cNvSpPr txBox="1"/>
            <p:nvPr/>
          </p:nvSpPr>
          <p:spPr>
            <a:xfrm>
              <a:off x="390525" y="371475"/>
              <a:ext cx="5374709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WHAT ARE WE ACTUALLY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90525" y="771525"/>
              <a:ext cx="5374709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3100" b="1">
                  <a:solidFill>
                    <a:srgbClr val="2F2F33"/>
                  </a:solidFill>
                  <a:latin typeface="STIX Two Text"/>
                </a:rPr>
                <a:t>DOING TODAY?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031147" y="2986082"/>
            <a:ext cx="110366" cy="26789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700" b="1">
                <a:solidFill>
                  <a:srgbClr val="DD7758"/>
                </a:solidFill>
                <a:latin typeface="STIX Two Text"/>
              </a:rPr>
              <a:t>3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327223" y="371475"/>
            <a:ext cx="2426255" cy="457199"/>
            <a:chOff x="6327223" y="371475"/>
            <a:chExt cx="2426255" cy="457199"/>
          </a:xfrm>
        </p:grpSpPr>
        <p:sp>
          <p:nvSpPr>
            <p:cNvPr id="23" name="TextBox 22"/>
            <p:cNvSpPr txBox="1"/>
            <p:nvPr/>
          </p:nvSpPr>
          <p:spPr>
            <a:xfrm>
              <a:off x="6327223" y="371475"/>
              <a:ext cx="2426255" cy="22859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2F2F33"/>
                  </a:solidFill>
                  <a:latin typeface="STIX Two Text"/>
                </a:rPr>
                <a:t>Solving the "beginner's block"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327223" y="600074"/>
              <a:ext cx="2426255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0">
                  <a:solidFill>
                    <a:srgbClr val="2F2F33"/>
                  </a:solidFill>
                  <a:latin typeface="STIX Two Text"/>
                </a:rPr>
                <a:t>with a 4-step roadmap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861733" y="2986082"/>
            <a:ext cx="110366" cy="26789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700" b="1">
                <a:solidFill>
                  <a:srgbClr val="DD7758"/>
                </a:solidFill>
                <a:latin typeface="STIX Two Text"/>
              </a:rPr>
              <a:t>4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233707" y="3521867"/>
            <a:ext cx="615315" cy="357187"/>
            <a:chOff x="3233707" y="3521867"/>
            <a:chExt cx="615315" cy="357187"/>
          </a:xfrm>
        </p:grpSpPr>
        <p:sp>
          <p:nvSpPr>
            <p:cNvPr id="27" name="TextBox 26"/>
            <p:cNvSpPr txBox="1"/>
            <p:nvPr/>
          </p:nvSpPr>
          <p:spPr>
            <a:xfrm>
              <a:off x="3233707" y="3521867"/>
              <a:ext cx="615315" cy="1785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Market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233707" y="3700461"/>
              <a:ext cx="615315" cy="1785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Research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024945" y="3521868"/>
            <a:ext cx="694010" cy="17859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100" b="0">
                <a:solidFill>
                  <a:srgbClr val="2F2F33"/>
                </a:solidFill>
                <a:latin typeface="Roboto"/>
              </a:rPr>
              <a:t>Viral Reels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1385329" y="3521867"/>
            <a:ext cx="650909" cy="535781"/>
            <a:chOff x="1385329" y="3521867"/>
            <a:chExt cx="650909" cy="535781"/>
          </a:xfrm>
        </p:grpSpPr>
        <p:sp>
          <p:nvSpPr>
            <p:cNvPr id="31" name="TextBox 30"/>
            <p:cNvSpPr txBox="1"/>
            <p:nvPr/>
          </p:nvSpPr>
          <p:spPr>
            <a:xfrm>
              <a:off x="1385329" y="3521867"/>
              <a:ext cx="650909" cy="17868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Basics of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385329" y="3700556"/>
              <a:ext cx="650909" cy="1785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Content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385329" y="3879150"/>
              <a:ext cx="650909" cy="17849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Creation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02487" y="3521867"/>
            <a:ext cx="800100" cy="357187"/>
            <a:chOff x="6802487" y="3521867"/>
            <a:chExt cx="800100" cy="357187"/>
          </a:xfrm>
        </p:grpSpPr>
        <p:sp>
          <p:nvSpPr>
            <p:cNvPr id="35" name="TextBox 34"/>
            <p:cNvSpPr txBox="1"/>
            <p:nvPr/>
          </p:nvSpPr>
          <p:spPr>
            <a:xfrm>
              <a:off x="6802487" y="3521867"/>
              <a:ext cx="800100" cy="1785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The Growth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802487" y="3700461"/>
              <a:ext cx="800100" cy="1785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System</a:t>
              </a:r>
            </a:p>
          </p:txBody>
        </p:sp>
      </p:grpSp>
      <p:sp>
        <p:nvSpPr>
          <p:cNvPr id="38" name="Rounded Rectangle 37"/>
          <p:cNvSpPr/>
          <p:nvPr/>
        </p:nvSpPr>
        <p:spPr>
          <a:xfrm>
            <a:off x="3184177" y="2048470"/>
            <a:ext cx="692050" cy="692050"/>
          </a:xfrm>
          <a:custGeom>
            <a:avLst/>
            <a:gdLst/>
            <a:ahLst/>
            <a:cxnLst/>
            <a:rect l="0" t="0" r="0" b="0"/>
            <a:pathLst>
              <a:path w="692050" h="692050">
                <a:moveTo>
                  <a:pt x="468808" y="629542"/>
                </a:moveTo>
                <a:cubicBezTo>
                  <a:pt x="555935" y="629542"/>
                  <a:pt x="626566" y="558915"/>
                  <a:pt x="626566" y="471788"/>
                </a:cubicBezTo>
                <a:cubicBezTo>
                  <a:pt x="626566" y="384658"/>
                  <a:pt x="555935" y="314027"/>
                  <a:pt x="468808" y="314027"/>
                </a:cubicBezTo>
                <a:cubicBezTo>
                  <a:pt x="381681" y="314027"/>
                  <a:pt x="311050" y="384658"/>
                  <a:pt x="311050" y="471788"/>
                </a:cubicBezTo>
                <a:cubicBezTo>
                  <a:pt x="311050" y="558915"/>
                  <a:pt x="381681" y="629542"/>
                  <a:pt x="468808" y="629542"/>
                </a:cubicBezTo>
                <a:close/>
                <a:moveTo>
                  <a:pt x="0" y="0"/>
                </a:moveTo>
                <a:moveTo>
                  <a:pt x="692050" y="692050"/>
                </a:moveTo>
                <a:lnTo>
                  <a:pt x="581858" y="581858"/>
                </a:lnTo>
                <a:moveTo>
                  <a:pt x="117574" y="662279"/>
                </a:moveTo>
                <a:cubicBezTo>
                  <a:pt x="117574" y="680138"/>
                  <a:pt x="105667" y="692044"/>
                  <a:pt x="87808" y="692044"/>
                </a:cubicBezTo>
                <a:lnTo>
                  <a:pt x="52089" y="692044"/>
                </a:lnTo>
                <a:cubicBezTo>
                  <a:pt x="34230" y="692044"/>
                  <a:pt x="22324" y="680138"/>
                  <a:pt x="22324" y="662279"/>
                </a:cubicBezTo>
                <a:lnTo>
                  <a:pt x="22324" y="328904"/>
                </a:lnTo>
                <a:cubicBezTo>
                  <a:pt x="22324" y="311044"/>
                  <a:pt x="34230" y="299138"/>
                  <a:pt x="52089" y="299138"/>
                </a:cubicBezTo>
                <a:lnTo>
                  <a:pt x="87808" y="299138"/>
                </a:lnTo>
                <a:cubicBezTo>
                  <a:pt x="105667" y="299138"/>
                  <a:pt x="117574" y="311044"/>
                  <a:pt x="117574" y="328904"/>
                </a:cubicBezTo>
                <a:lnTo>
                  <a:pt x="117574" y="662279"/>
                </a:lnTo>
                <a:close/>
                <a:moveTo>
                  <a:pt x="305097" y="638463"/>
                </a:moveTo>
                <a:lnTo>
                  <a:pt x="305097" y="662276"/>
                </a:lnTo>
                <a:cubicBezTo>
                  <a:pt x="305097" y="680135"/>
                  <a:pt x="293192" y="692041"/>
                  <a:pt x="275333" y="692041"/>
                </a:cubicBezTo>
                <a:lnTo>
                  <a:pt x="239614" y="692041"/>
                </a:lnTo>
                <a:cubicBezTo>
                  <a:pt x="221755" y="692041"/>
                  <a:pt x="209849" y="680135"/>
                  <a:pt x="209849" y="662276"/>
                </a:cubicBezTo>
                <a:lnTo>
                  <a:pt x="209849" y="251510"/>
                </a:lnTo>
                <a:cubicBezTo>
                  <a:pt x="209849" y="233651"/>
                  <a:pt x="221755" y="221745"/>
                  <a:pt x="239614" y="221745"/>
                </a:cubicBezTo>
                <a:lnTo>
                  <a:pt x="275333" y="221745"/>
                </a:lnTo>
                <a:cubicBezTo>
                  <a:pt x="293192" y="221745"/>
                  <a:pt x="305097" y="233651"/>
                  <a:pt x="305097" y="251510"/>
                </a:cubicBezTo>
                <a:lnTo>
                  <a:pt x="305097" y="281276"/>
                </a:lnTo>
                <a:moveTo>
                  <a:pt x="394394" y="194964"/>
                </a:moveTo>
                <a:lnTo>
                  <a:pt x="394394" y="52089"/>
                </a:lnTo>
                <a:cubicBezTo>
                  <a:pt x="394394" y="34230"/>
                  <a:pt x="406300" y="22324"/>
                  <a:pt x="424160" y="22324"/>
                </a:cubicBezTo>
                <a:lnTo>
                  <a:pt x="468808" y="22324"/>
                </a:lnTo>
                <a:cubicBezTo>
                  <a:pt x="486667" y="22324"/>
                  <a:pt x="498574" y="34230"/>
                  <a:pt x="498574" y="52089"/>
                </a:cubicBezTo>
                <a:lnTo>
                  <a:pt x="498574" y="194964"/>
                </a:lnTo>
                <a:moveTo>
                  <a:pt x="587871" y="203894"/>
                </a:moveTo>
                <a:lnTo>
                  <a:pt x="587871" y="126503"/>
                </a:lnTo>
                <a:cubicBezTo>
                  <a:pt x="587871" y="108644"/>
                  <a:pt x="599777" y="96738"/>
                  <a:pt x="617636" y="96738"/>
                </a:cubicBezTo>
                <a:lnTo>
                  <a:pt x="662285" y="96738"/>
                </a:lnTo>
                <a:cubicBezTo>
                  <a:pt x="680144" y="96738"/>
                  <a:pt x="692050" y="108644"/>
                  <a:pt x="692050" y="126503"/>
                </a:cubicBezTo>
                <a:lnTo>
                  <a:pt x="692050" y="498574"/>
                </a:lnTo>
              </a:path>
            </a:pathLst>
          </a:custGeom>
          <a:noFill/>
          <a:ln w="11158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16647" y="1315709"/>
            <a:ext cx="3110648" cy="691242"/>
          </a:xfrm>
          <a:custGeom>
            <a:avLst/>
            <a:gdLst/>
            <a:ahLst/>
            <a:cxnLst/>
            <a:rect l="0" t="0" r="0" b="0"/>
            <a:pathLst>
              <a:path w="3110648" h="691242">
                <a:moveTo>
                  <a:pt x="86461" y="338421"/>
                </a:moveTo>
                <a:cubicBezTo>
                  <a:pt x="88405" y="198444"/>
                  <a:pt x="203684" y="85541"/>
                  <a:pt x="345605" y="85541"/>
                </a:cubicBezTo>
                <a:cubicBezTo>
                  <a:pt x="487526" y="85541"/>
                  <a:pt x="602805" y="198444"/>
                  <a:pt x="604749" y="338421"/>
                </a:cubicBezTo>
                <a:moveTo>
                  <a:pt x="3110505" y="338421"/>
                </a:moveTo>
                <a:cubicBezTo>
                  <a:pt x="3108560" y="151209"/>
                  <a:pt x="2954615" y="0"/>
                  <a:pt x="2764955" y="0"/>
                </a:cubicBezTo>
                <a:lnTo>
                  <a:pt x="345605" y="0"/>
                </a:lnTo>
                <a:cubicBezTo>
                  <a:pt x="250127" y="0"/>
                  <a:pt x="163722" y="38234"/>
                  <a:pt x="101222" y="100158"/>
                </a:cubicBezTo>
                <a:cubicBezTo>
                  <a:pt x="39442" y="161217"/>
                  <a:pt x="1064" y="245391"/>
                  <a:pt x="56" y="338421"/>
                </a:cubicBezTo>
                <a:moveTo>
                  <a:pt x="86461" y="338420"/>
                </a:moveTo>
                <a:lnTo>
                  <a:pt x="86461" y="345621"/>
                </a:lnTo>
                <a:moveTo>
                  <a:pt x="56" y="345621"/>
                </a:moveTo>
                <a:lnTo>
                  <a:pt x="56" y="338420"/>
                </a:lnTo>
                <a:moveTo>
                  <a:pt x="3110648" y="338420"/>
                </a:moveTo>
                <a:lnTo>
                  <a:pt x="3110648" y="345621"/>
                </a:lnTo>
                <a:moveTo>
                  <a:pt x="604893" y="345621"/>
                </a:moveTo>
                <a:lnTo>
                  <a:pt x="604893" y="338420"/>
                </a:lnTo>
                <a:moveTo>
                  <a:pt x="604765" y="345621"/>
                </a:moveTo>
                <a:cubicBezTo>
                  <a:pt x="604765" y="346845"/>
                  <a:pt x="604837" y="347997"/>
                  <a:pt x="604837" y="349221"/>
                </a:cubicBezTo>
                <a:cubicBezTo>
                  <a:pt x="604837" y="490854"/>
                  <a:pt x="488766" y="605701"/>
                  <a:pt x="345621" y="605701"/>
                </a:cubicBezTo>
                <a:cubicBezTo>
                  <a:pt x="202476" y="605701"/>
                  <a:pt x="86405" y="490854"/>
                  <a:pt x="86405" y="349221"/>
                </a:cubicBezTo>
                <a:cubicBezTo>
                  <a:pt x="86405" y="347997"/>
                  <a:pt x="86477" y="346845"/>
                  <a:pt x="86477" y="345621"/>
                </a:cubicBezTo>
                <a:moveTo>
                  <a:pt x="72" y="345621"/>
                </a:moveTo>
                <a:cubicBezTo>
                  <a:pt x="72" y="346845"/>
                  <a:pt x="0" y="347997"/>
                  <a:pt x="0" y="349221"/>
                </a:cubicBezTo>
                <a:cubicBezTo>
                  <a:pt x="0" y="538089"/>
                  <a:pt x="154737" y="691242"/>
                  <a:pt x="345621" y="691242"/>
                </a:cubicBezTo>
                <a:lnTo>
                  <a:pt x="2764971" y="691242"/>
                </a:lnTo>
                <a:cubicBezTo>
                  <a:pt x="2860449" y="691242"/>
                  <a:pt x="2946854" y="653008"/>
                  <a:pt x="3009354" y="591084"/>
                </a:cubicBezTo>
                <a:cubicBezTo>
                  <a:pt x="3071926" y="529232"/>
                  <a:pt x="3110592" y="443763"/>
                  <a:pt x="3110592" y="349221"/>
                </a:cubicBezTo>
                <a:cubicBezTo>
                  <a:pt x="3110592" y="347997"/>
                  <a:pt x="3110520" y="346845"/>
                  <a:pt x="3110520" y="345621"/>
                </a:cubicBezTo>
              </a:path>
            </a:pathLst>
          </a:custGeom>
          <a:noFill/>
          <a:ln w="10800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016647" y="2179814"/>
            <a:ext cx="3110648" cy="691242"/>
          </a:xfrm>
          <a:custGeom>
            <a:avLst/>
            <a:gdLst/>
            <a:ahLst/>
            <a:cxnLst/>
            <a:rect l="0" t="0" r="0" b="0"/>
            <a:pathLst>
              <a:path w="3110648" h="691242">
                <a:moveTo>
                  <a:pt x="86461" y="338421"/>
                </a:moveTo>
                <a:cubicBezTo>
                  <a:pt x="88405" y="198444"/>
                  <a:pt x="203684" y="85541"/>
                  <a:pt x="345605" y="85541"/>
                </a:cubicBezTo>
                <a:cubicBezTo>
                  <a:pt x="487526" y="85541"/>
                  <a:pt x="602805" y="198444"/>
                  <a:pt x="604749" y="338421"/>
                </a:cubicBezTo>
                <a:moveTo>
                  <a:pt x="3110505" y="338421"/>
                </a:moveTo>
                <a:cubicBezTo>
                  <a:pt x="3108560" y="151209"/>
                  <a:pt x="2954615" y="0"/>
                  <a:pt x="2764955" y="0"/>
                </a:cubicBezTo>
                <a:lnTo>
                  <a:pt x="345605" y="0"/>
                </a:lnTo>
                <a:cubicBezTo>
                  <a:pt x="250127" y="0"/>
                  <a:pt x="163722" y="38234"/>
                  <a:pt x="101222" y="100158"/>
                </a:cubicBezTo>
                <a:cubicBezTo>
                  <a:pt x="39442" y="161217"/>
                  <a:pt x="1064" y="245391"/>
                  <a:pt x="56" y="338421"/>
                </a:cubicBezTo>
                <a:moveTo>
                  <a:pt x="86461" y="338420"/>
                </a:moveTo>
                <a:lnTo>
                  <a:pt x="86461" y="345621"/>
                </a:lnTo>
                <a:moveTo>
                  <a:pt x="56" y="345621"/>
                </a:moveTo>
                <a:lnTo>
                  <a:pt x="56" y="338420"/>
                </a:lnTo>
                <a:moveTo>
                  <a:pt x="3110648" y="338420"/>
                </a:moveTo>
                <a:lnTo>
                  <a:pt x="3110648" y="345621"/>
                </a:lnTo>
                <a:moveTo>
                  <a:pt x="604893" y="345621"/>
                </a:moveTo>
                <a:lnTo>
                  <a:pt x="604893" y="338420"/>
                </a:lnTo>
                <a:moveTo>
                  <a:pt x="604765" y="345621"/>
                </a:moveTo>
                <a:cubicBezTo>
                  <a:pt x="604765" y="346845"/>
                  <a:pt x="604837" y="347997"/>
                  <a:pt x="604837" y="349221"/>
                </a:cubicBezTo>
                <a:cubicBezTo>
                  <a:pt x="604837" y="490854"/>
                  <a:pt x="488766" y="605701"/>
                  <a:pt x="345621" y="605701"/>
                </a:cubicBezTo>
                <a:cubicBezTo>
                  <a:pt x="202476" y="605701"/>
                  <a:pt x="86405" y="490854"/>
                  <a:pt x="86405" y="349221"/>
                </a:cubicBezTo>
                <a:cubicBezTo>
                  <a:pt x="86405" y="347997"/>
                  <a:pt x="86477" y="346845"/>
                  <a:pt x="86477" y="345621"/>
                </a:cubicBezTo>
                <a:moveTo>
                  <a:pt x="72" y="345621"/>
                </a:moveTo>
                <a:cubicBezTo>
                  <a:pt x="72" y="346845"/>
                  <a:pt x="0" y="347997"/>
                  <a:pt x="0" y="349221"/>
                </a:cubicBezTo>
                <a:cubicBezTo>
                  <a:pt x="0" y="538089"/>
                  <a:pt x="154737" y="691242"/>
                  <a:pt x="345621" y="691242"/>
                </a:cubicBezTo>
                <a:lnTo>
                  <a:pt x="2764971" y="691242"/>
                </a:lnTo>
                <a:cubicBezTo>
                  <a:pt x="2860449" y="691242"/>
                  <a:pt x="2946854" y="653008"/>
                  <a:pt x="3009354" y="591084"/>
                </a:cubicBezTo>
                <a:cubicBezTo>
                  <a:pt x="3071926" y="529232"/>
                  <a:pt x="3110592" y="443763"/>
                  <a:pt x="3110592" y="349221"/>
                </a:cubicBezTo>
                <a:cubicBezTo>
                  <a:pt x="3110592" y="347997"/>
                  <a:pt x="3110520" y="346845"/>
                  <a:pt x="3110520" y="345621"/>
                </a:cubicBezTo>
              </a:path>
            </a:pathLst>
          </a:custGeom>
          <a:noFill/>
          <a:ln w="10800">
            <a:solidFill>
              <a:srgbClr val="4E88E7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016647" y="3043919"/>
            <a:ext cx="3110648" cy="691242"/>
          </a:xfrm>
          <a:custGeom>
            <a:avLst/>
            <a:gdLst/>
            <a:ahLst/>
            <a:cxnLst/>
            <a:rect l="0" t="0" r="0" b="0"/>
            <a:pathLst>
              <a:path w="3110648" h="691242">
                <a:moveTo>
                  <a:pt x="86461" y="338421"/>
                </a:moveTo>
                <a:cubicBezTo>
                  <a:pt x="88405" y="198444"/>
                  <a:pt x="203684" y="85541"/>
                  <a:pt x="345605" y="85541"/>
                </a:cubicBezTo>
                <a:cubicBezTo>
                  <a:pt x="487526" y="85541"/>
                  <a:pt x="602805" y="198444"/>
                  <a:pt x="604749" y="338421"/>
                </a:cubicBezTo>
                <a:moveTo>
                  <a:pt x="3110505" y="338421"/>
                </a:moveTo>
                <a:cubicBezTo>
                  <a:pt x="3108560" y="151209"/>
                  <a:pt x="2954615" y="0"/>
                  <a:pt x="2764955" y="0"/>
                </a:cubicBezTo>
                <a:lnTo>
                  <a:pt x="345605" y="0"/>
                </a:lnTo>
                <a:cubicBezTo>
                  <a:pt x="250127" y="0"/>
                  <a:pt x="163722" y="38234"/>
                  <a:pt x="101222" y="100158"/>
                </a:cubicBezTo>
                <a:cubicBezTo>
                  <a:pt x="39442" y="161217"/>
                  <a:pt x="1064" y="245391"/>
                  <a:pt x="56" y="338421"/>
                </a:cubicBezTo>
                <a:moveTo>
                  <a:pt x="86461" y="338420"/>
                </a:moveTo>
                <a:lnTo>
                  <a:pt x="86461" y="345621"/>
                </a:lnTo>
                <a:moveTo>
                  <a:pt x="56" y="345621"/>
                </a:moveTo>
                <a:lnTo>
                  <a:pt x="56" y="338420"/>
                </a:lnTo>
                <a:moveTo>
                  <a:pt x="3110648" y="338420"/>
                </a:moveTo>
                <a:lnTo>
                  <a:pt x="3110648" y="345621"/>
                </a:lnTo>
                <a:moveTo>
                  <a:pt x="604893" y="345621"/>
                </a:moveTo>
                <a:lnTo>
                  <a:pt x="604893" y="338420"/>
                </a:lnTo>
                <a:moveTo>
                  <a:pt x="604765" y="345621"/>
                </a:moveTo>
                <a:cubicBezTo>
                  <a:pt x="604765" y="346845"/>
                  <a:pt x="604837" y="347997"/>
                  <a:pt x="604837" y="349221"/>
                </a:cubicBezTo>
                <a:cubicBezTo>
                  <a:pt x="604837" y="490854"/>
                  <a:pt x="488766" y="605701"/>
                  <a:pt x="345621" y="605701"/>
                </a:cubicBezTo>
                <a:cubicBezTo>
                  <a:pt x="202476" y="605701"/>
                  <a:pt x="86405" y="490854"/>
                  <a:pt x="86405" y="349221"/>
                </a:cubicBezTo>
                <a:cubicBezTo>
                  <a:pt x="86405" y="347997"/>
                  <a:pt x="86477" y="346845"/>
                  <a:pt x="86477" y="345621"/>
                </a:cubicBezTo>
                <a:moveTo>
                  <a:pt x="72" y="345621"/>
                </a:moveTo>
                <a:cubicBezTo>
                  <a:pt x="72" y="346845"/>
                  <a:pt x="0" y="347997"/>
                  <a:pt x="0" y="349221"/>
                </a:cubicBezTo>
                <a:cubicBezTo>
                  <a:pt x="0" y="538089"/>
                  <a:pt x="154737" y="691242"/>
                  <a:pt x="345621" y="691242"/>
                </a:cubicBezTo>
                <a:lnTo>
                  <a:pt x="2764971" y="691242"/>
                </a:lnTo>
                <a:cubicBezTo>
                  <a:pt x="2860449" y="691242"/>
                  <a:pt x="2946854" y="653008"/>
                  <a:pt x="3009354" y="591084"/>
                </a:cubicBezTo>
                <a:cubicBezTo>
                  <a:pt x="3071926" y="529232"/>
                  <a:pt x="3110592" y="443763"/>
                  <a:pt x="3110592" y="349221"/>
                </a:cubicBezTo>
                <a:cubicBezTo>
                  <a:pt x="3110592" y="347997"/>
                  <a:pt x="3110520" y="346845"/>
                  <a:pt x="3110520" y="345621"/>
                </a:cubicBezTo>
              </a:path>
            </a:pathLst>
          </a:custGeom>
          <a:noFill/>
          <a:ln w="10800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016647" y="3908020"/>
            <a:ext cx="3110648" cy="691242"/>
          </a:xfrm>
          <a:custGeom>
            <a:avLst/>
            <a:gdLst/>
            <a:ahLst/>
            <a:cxnLst/>
            <a:rect l="0" t="0" r="0" b="0"/>
            <a:pathLst>
              <a:path w="3110648" h="691242">
                <a:moveTo>
                  <a:pt x="86461" y="338421"/>
                </a:moveTo>
                <a:cubicBezTo>
                  <a:pt x="88405" y="198444"/>
                  <a:pt x="203684" y="85541"/>
                  <a:pt x="345605" y="85541"/>
                </a:cubicBezTo>
                <a:cubicBezTo>
                  <a:pt x="487526" y="85541"/>
                  <a:pt x="602805" y="198444"/>
                  <a:pt x="604749" y="338421"/>
                </a:cubicBezTo>
                <a:moveTo>
                  <a:pt x="3110505" y="338421"/>
                </a:moveTo>
                <a:cubicBezTo>
                  <a:pt x="3108560" y="151209"/>
                  <a:pt x="2954615" y="0"/>
                  <a:pt x="2764955" y="0"/>
                </a:cubicBezTo>
                <a:lnTo>
                  <a:pt x="345605" y="0"/>
                </a:lnTo>
                <a:cubicBezTo>
                  <a:pt x="250127" y="0"/>
                  <a:pt x="163722" y="38234"/>
                  <a:pt x="101222" y="100158"/>
                </a:cubicBezTo>
                <a:cubicBezTo>
                  <a:pt x="39442" y="161217"/>
                  <a:pt x="1064" y="245391"/>
                  <a:pt x="56" y="338421"/>
                </a:cubicBezTo>
                <a:moveTo>
                  <a:pt x="86461" y="338420"/>
                </a:moveTo>
                <a:lnTo>
                  <a:pt x="86461" y="345621"/>
                </a:lnTo>
                <a:moveTo>
                  <a:pt x="56" y="345621"/>
                </a:moveTo>
                <a:lnTo>
                  <a:pt x="56" y="338420"/>
                </a:lnTo>
                <a:moveTo>
                  <a:pt x="3110648" y="338420"/>
                </a:moveTo>
                <a:lnTo>
                  <a:pt x="3110648" y="345621"/>
                </a:lnTo>
                <a:moveTo>
                  <a:pt x="604893" y="345621"/>
                </a:moveTo>
                <a:lnTo>
                  <a:pt x="604893" y="338420"/>
                </a:lnTo>
                <a:moveTo>
                  <a:pt x="604765" y="345621"/>
                </a:moveTo>
                <a:cubicBezTo>
                  <a:pt x="604765" y="346845"/>
                  <a:pt x="604837" y="347997"/>
                  <a:pt x="604837" y="349221"/>
                </a:cubicBezTo>
                <a:cubicBezTo>
                  <a:pt x="604837" y="490854"/>
                  <a:pt x="488766" y="605701"/>
                  <a:pt x="345621" y="605701"/>
                </a:cubicBezTo>
                <a:cubicBezTo>
                  <a:pt x="202476" y="605701"/>
                  <a:pt x="86405" y="490854"/>
                  <a:pt x="86405" y="349221"/>
                </a:cubicBezTo>
                <a:cubicBezTo>
                  <a:pt x="86405" y="347997"/>
                  <a:pt x="86477" y="346845"/>
                  <a:pt x="86477" y="345621"/>
                </a:cubicBezTo>
                <a:moveTo>
                  <a:pt x="72" y="345621"/>
                </a:moveTo>
                <a:cubicBezTo>
                  <a:pt x="72" y="346845"/>
                  <a:pt x="0" y="347997"/>
                  <a:pt x="0" y="349221"/>
                </a:cubicBezTo>
                <a:cubicBezTo>
                  <a:pt x="0" y="538089"/>
                  <a:pt x="154737" y="691242"/>
                  <a:pt x="345621" y="691242"/>
                </a:cubicBezTo>
                <a:lnTo>
                  <a:pt x="2764971" y="691242"/>
                </a:lnTo>
                <a:cubicBezTo>
                  <a:pt x="2860449" y="691242"/>
                  <a:pt x="2946854" y="653008"/>
                  <a:pt x="3009354" y="591084"/>
                </a:cubicBezTo>
                <a:cubicBezTo>
                  <a:pt x="3071926" y="529232"/>
                  <a:pt x="3110592" y="443763"/>
                  <a:pt x="3110592" y="349221"/>
                </a:cubicBezTo>
                <a:cubicBezTo>
                  <a:pt x="3110592" y="347997"/>
                  <a:pt x="3110520" y="346845"/>
                  <a:pt x="3110520" y="345621"/>
                </a:cubicBezTo>
              </a:path>
            </a:pathLst>
          </a:custGeom>
          <a:noFill/>
          <a:ln w="10800">
            <a:solidFill>
              <a:srgbClr val="E5575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38523" y="371475"/>
            <a:ext cx="4266961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1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Essential security steps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11115" y="1495297"/>
            <a:ext cx="302418" cy="332663"/>
          </a:xfrm>
          <a:custGeom>
            <a:avLst/>
            <a:gdLst/>
            <a:ahLst/>
            <a:cxnLst/>
            <a:rect l="0" t="0" r="0" b="0"/>
            <a:pathLst>
              <a:path w="302418" h="332663">
                <a:moveTo>
                  <a:pt x="223213" y="144458"/>
                </a:moveTo>
                <a:cubicBezTo>
                  <a:pt x="223213" y="184225"/>
                  <a:pt x="190976" y="216462"/>
                  <a:pt x="151209" y="216462"/>
                </a:cubicBezTo>
                <a:cubicBezTo>
                  <a:pt x="111442" y="216462"/>
                  <a:pt x="79204" y="184225"/>
                  <a:pt x="79204" y="144458"/>
                </a:cubicBezTo>
                <a:cubicBezTo>
                  <a:pt x="79204" y="104691"/>
                  <a:pt x="111442" y="72453"/>
                  <a:pt x="151209" y="72453"/>
                </a:cubicBezTo>
                <a:moveTo>
                  <a:pt x="122407" y="137257"/>
                </a:moveTo>
                <a:lnTo>
                  <a:pt x="145737" y="154754"/>
                </a:lnTo>
                <a:cubicBezTo>
                  <a:pt x="148803" y="157053"/>
                  <a:pt x="153133" y="156547"/>
                  <a:pt x="155587" y="153602"/>
                </a:cubicBezTo>
                <a:lnTo>
                  <a:pt x="223213" y="72453"/>
                </a:lnTo>
                <a:moveTo>
                  <a:pt x="0" y="47612"/>
                </a:moveTo>
                <a:lnTo>
                  <a:pt x="0" y="157591"/>
                </a:lnTo>
                <a:cubicBezTo>
                  <a:pt x="866" y="232032"/>
                  <a:pt x="48146" y="298001"/>
                  <a:pt x="118360" y="322741"/>
                </a:cubicBezTo>
                <a:lnTo>
                  <a:pt x="134504" y="328703"/>
                </a:lnTo>
                <a:cubicBezTo>
                  <a:pt x="145288" y="332663"/>
                  <a:pt x="157129" y="332663"/>
                  <a:pt x="167914" y="328703"/>
                </a:cubicBezTo>
                <a:lnTo>
                  <a:pt x="184057" y="322741"/>
                </a:lnTo>
                <a:cubicBezTo>
                  <a:pt x="254272" y="298001"/>
                  <a:pt x="301551" y="232032"/>
                  <a:pt x="302418" y="157591"/>
                </a:cubicBezTo>
                <a:lnTo>
                  <a:pt x="302418" y="47612"/>
                </a:lnTo>
                <a:cubicBezTo>
                  <a:pt x="302389" y="38780"/>
                  <a:pt x="297098" y="30815"/>
                  <a:pt x="288968" y="27364"/>
                </a:cubicBezTo>
                <a:cubicBezTo>
                  <a:pt x="245345" y="9156"/>
                  <a:pt x="198477" y="0"/>
                  <a:pt x="151209" y="449"/>
                </a:cubicBezTo>
                <a:cubicBezTo>
                  <a:pt x="103940" y="0"/>
                  <a:pt x="57073" y="9156"/>
                  <a:pt x="13450" y="27364"/>
                </a:cubicBezTo>
                <a:cubicBezTo>
                  <a:pt x="5320" y="30815"/>
                  <a:pt x="29" y="38780"/>
                  <a:pt x="0" y="47612"/>
                </a:cubicBezTo>
                <a:close/>
              </a:path>
            </a:pathLst>
          </a:custGeom>
          <a:noFill/>
          <a:ln w="10800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6996" y="1402117"/>
            <a:ext cx="242173" cy="1728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3CC58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2FA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726996" y="1661329"/>
            <a:ext cx="1886302" cy="259269"/>
            <a:chOff x="3726996" y="1661329"/>
            <a:chExt cx="1886302" cy="259269"/>
          </a:xfrm>
        </p:grpSpPr>
        <p:sp>
          <p:nvSpPr>
            <p:cNvPr id="9" name="TextBox 8"/>
            <p:cNvSpPr txBox="1"/>
            <p:nvPr/>
          </p:nvSpPr>
          <p:spPr>
            <a:xfrm>
              <a:off x="3726996" y="1661329"/>
              <a:ext cx="1886302" cy="12963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Enable 2-Factor Authentication on both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26996" y="1790964"/>
              <a:ext cx="1886302" cy="1296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Instagram and Facebook.</a:t>
              </a: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3196714" y="2365247"/>
            <a:ext cx="331220" cy="320419"/>
          </a:xfrm>
          <a:custGeom>
            <a:avLst/>
            <a:gdLst/>
            <a:ahLst/>
            <a:cxnLst/>
            <a:rect l="0" t="0" r="0" b="0"/>
            <a:pathLst>
              <a:path w="331220" h="320419">
                <a:moveTo>
                  <a:pt x="62024" y="177015"/>
                </a:moveTo>
                <a:lnTo>
                  <a:pt x="0" y="252015"/>
                </a:lnTo>
                <a:lnTo>
                  <a:pt x="54003" y="262816"/>
                </a:lnTo>
                <a:lnTo>
                  <a:pt x="75604" y="320419"/>
                </a:lnTo>
                <a:lnTo>
                  <a:pt x="136002" y="233899"/>
                </a:lnTo>
                <a:moveTo>
                  <a:pt x="269195" y="177015"/>
                </a:moveTo>
                <a:lnTo>
                  <a:pt x="331220" y="252015"/>
                </a:lnTo>
                <a:lnTo>
                  <a:pt x="277217" y="262816"/>
                </a:lnTo>
                <a:lnTo>
                  <a:pt x="255615" y="320419"/>
                </a:lnTo>
                <a:lnTo>
                  <a:pt x="195218" y="233899"/>
                </a:lnTo>
                <a:moveTo>
                  <a:pt x="46802" y="118807"/>
                </a:moveTo>
                <a:cubicBezTo>
                  <a:pt x="46802" y="184422"/>
                  <a:pt x="99994" y="237614"/>
                  <a:pt x="165610" y="237614"/>
                </a:cubicBezTo>
                <a:cubicBezTo>
                  <a:pt x="231225" y="237614"/>
                  <a:pt x="284417" y="184422"/>
                  <a:pt x="284417" y="118807"/>
                </a:cubicBezTo>
                <a:cubicBezTo>
                  <a:pt x="284417" y="53191"/>
                  <a:pt x="231225" y="0"/>
                  <a:pt x="165610" y="0"/>
                </a:cubicBezTo>
                <a:cubicBezTo>
                  <a:pt x="99994" y="0"/>
                  <a:pt x="46802" y="53191"/>
                  <a:pt x="46802" y="118807"/>
                </a:cubicBezTo>
                <a:moveTo>
                  <a:pt x="126007" y="96269"/>
                </a:moveTo>
                <a:lnTo>
                  <a:pt x="205212" y="96269"/>
                </a:lnTo>
                <a:cubicBezTo>
                  <a:pt x="205212" y="96269"/>
                  <a:pt x="219613" y="96269"/>
                  <a:pt x="219613" y="110670"/>
                </a:cubicBezTo>
                <a:lnTo>
                  <a:pt x="219613" y="161073"/>
                </a:lnTo>
                <a:cubicBezTo>
                  <a:pt x="219613" y="161073"/>
                  <a:pt x="219613" y="175474"/>
                  <a:pt x="205212" y="175474"/>
                </a:cubicBezTo>
                <a:lnTo>
                  <a:pt x="126007" y="175474"/>
                </a:lnTo>
                <a:cubicBezTo>
                  <a:pt x="126007" y="175474"/>
                  <a:pt x="111606" y="175474"/>
                  <a:pt x="111606" y="161073"/>
                </a:cubicBezTo>
                <a:lnTo>
                  <a:pt x="111606" y="110670"/>
                </a:lnTo>
                <a:cubicBezTo>
                  <a:pt x="111606" y="110670"/>
                  <a:pt x="111606" y="96269"/>
                  <a:pt x="126007" y="96269"/>
                </a:cubicBezTo>
                <a:moveTo>
                  <a:pt x="198012" y="96313"/>
                </a:moveTo>
                <a:lnTo>
                  <a:pt x="198012" y="78312"/>
                </a:lnTo>
                <a:cubicBezTo>
                  <a:pt x="198012" y="60416"/>
                  <a:pt x="183505" y="45910"/>
                  <a:pt x="165610" y="45910"/>
                </a:cubicBezTo>
                <a:cubicBezTo>
                  <a:pt x="147715" y="45910"/>
                  <a:pt x="133208" y="60416"/>
                  <a:pt x="133208" y="78312"/>
                </a:cubicBezTo>
                <a:lnTo>
                  <a:pt x="133208" y="96313"/>
                </a:lnTo>
              </a:path>
            </a:pathLst>
          </a:custGeom>
          <a:noFill/>
          <a:ln w="10800">
            <a:solidFill>
              <a:srgbClr val="4E88E7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26996" y="2266222"/>
            <a:ext cx="761523" cy="1728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4E88E7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Authenticity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726996" y="2525430"/>
            <a:ext cx="2031558" cy="259269"/>
            <a:chOff x="3726996" y="2525430"/>
            <a:chExt cx="2031558" cy="259269"/>
          </a:xfrm>
        </p:grpSpPr>
        <p:sp>
          <p:nvSpPr>
            <p:cNvPr id="14" name="TextBox 13"/>
            <p:cNvSpPr txBox="1"/>
            <p:nvPr/>
          </p:nvSpPr>
          <p:spPr>
            <a:xfrm>
              <a:off x="3726996" y="2525430"/>
              <a:ext cx="2031558" cy="12963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Avoid unauthenticated 3rd party tools that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726996" y="2655065"/>
              <a:ext cx="2031558" cy="1296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Meta might find suspicious.</a:t>
              </a:r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3201959" y="3251489"/>
            <a:ext cx="320729" cy="276148"/>
          </a:xfrm>
          <a:custGeom>
            <a:avLst/>
            <a:gdLst/>
            <a:ahLst/>
            <a:cxnLst/>
            <a:rect l="0" t="0" r="0" b="0"/>
            <a:pathLst>
              <a:path w="320729" h="276148">
                <a:moveTo>
                  <a:pt x="320729" y="169263"/>
                </a:moveTo>
                <a:cubicBezTo>
                  <a:pt x="320729" y="177217"/>
                  <a:pt x="314281" y="183664"/>
                  <a:pt x="306328" y="183664"/>
                </a:cubicBezTo>
                <a:lnTo>
                  <a:pt x="14400" y="183664"/>
                </a:lnTo>
                <a:cubicBezTo>
                  <a:pt x="6447" y="183664"/>
                  <a:pt x="0" y="177217"/>
                  <a:pt x="0" y="169263"/>
                </a:cubicBezTo>
                <a:lnTo>
                  <a:pt x="0" y="14400"/>
                </a:lnTo>
                <a:cubicBezTo>
                  <a:pt x="0" y="6447"/>
                  <a:pt x="6447" y="0"/>
                  <a:pt x="14400" y="0"/>
                </a:cubicBezTo>
                <a:lnTo>
                  <a:pt x="306328" y="0"/>
                </a:lnTo>
                <a:cubicBezTo>
                  <a:pt x="314281" y="0"/>
                  <a:pt x="320729" y="6447"/>
                  <a:pt x="320729" y="14400"/>
                </a:cubicBezTo>
                <a:lnTo>
                  <a:pt x="320729" y="169263"/>
                </a:lnTo>
                <a:close/>
                <a:moveTo>
                  <a:pt x="49081" y="261747"/>
                </a:moveTo>
                <a:cubicBezTo>
                  <a:pt x="49081" y="269701"/>
                  <a:pt x="42634" y="276148"/>
                  <a:pt x="34680" y="276148"/>
                </a:cubicBezTo>
                <a:lnTo>
                  <a:pt x="14408" y="276148"/>
                </a:lnTo>
                <a:cubicBezTo>
                  <a:pt x="6454" y="276148"/>
                  <a:pt x="7" y="269701"/>
                  <a:pt x="7" y="261747"/>
                </a:cubicBezTo>
                <a:lnTo>
                  <a:pt x="7" y="239959"/>
                </a:lnTo>
                <a:cubicBezTo>
                  <a:pt x="7" y="232006"/>
                  <a:pt x="6454" y="225558"/>
                  <a:pt x="14408" y="225558"/>
                </a:cubicBezTo>
                <a:lnTo>
                  <a:pt x="34680" y="225558"/>
                </a:lnTo>
                <a:cubicBezTo>
                  <a:pt x="42634" y="225558"/>
                  <a:pt x="49081" y="232006"/>
                  <a:pt x="49081" y="239959"/>
                </a:cubicBezTo>
                <a:lnTo>
                  <a:pt x="49081" y="261747"/>
                </a:lnTo>
                <a:close/>
                <a:moveTo>
                  <a:pt x="139621" y="261747"/>
                </a:moveTo>
                <a:cubicBezTo>
                  <a:pt x="139621" y="269701"/>
                  <a:pt x="133174" y="276148"/>
                  <a:pt x="125220" y="276148"/>
                </a:cubicBezTo>
                <a:lnTo>
                  <a:pt x="104948" y="276148"/>
                </a:lnTo>
                <a:cubicBezTo>
                  <a:pt x="96994" y="276148"/>
                  <a:pt x="90547" y="269701"/>
                  <a:pt x="90547" y="261747"/>
                </a:cubicBezTo>
                <a:lnTo>
                  <a:pt x="90547" y="239959"/>
                </a:lnTo>
                <a:cubicBezTo>
                  <a:pt x="90547" y="232006"/>
                  <a:pt x="96994" y="225558"/>
                  <a:pt x="104948" y="225558"/>
                </a:cubicBezTo>
                <a:lnTo>
                  <a:pt x="125220" y="225558"/>
                </a:lnTo>
                <a:cubicBezTo>
                  <a:pt x="133174" y="225558"/>
                  <a:pt x="139621" y="232006"/>
                  <a:pt x="139621" y="239959"/>
                </a:cubicBezTo>
                <a:lnTo>
                  <a:pt x="139621" y="261747"/>
                </a:lnTo>
                <a:close/>
                <a:moveTo>
                  <a:pt x="230189" y="261747"/>
                </a:moveTo>
                <a:cubicBezTo>
                  <a:pt x="230189" y="269701"/>
                  <a:pt x="223741" y="276148"/>
                  <a:pt x="215788" y="276148"/>
                </a:cubicBezTo>
                <a:lnTo>
                  <a:pt x="195516" y="276148"/>
                </a:lnTo>
                <a:cubicBezTo>
                  <a:pt x="187562" y="276148"/>
                  <a:pt x="181115" y="269701"/>
                  <a:pt x="181115" y="261747"/>
                </a:cubicBezTo>
                <a:lnTo>
                  <a:pt x="181115" y="239959"/>
                </a:lnTo>
                <a:cubicBezTo>
                  <a:pt x="181115" y="232006"/>
                  <a:pt x="187562" y="225558"/>
                  <a:pt x="195516" y="225558"/>
                </a:cubicBezTo>
                <a:lnTo>
                  <a:pt x="215788" y="225558"/>
                </a:lnTo>
                <a:cubicBezTo>
                  <a:pt x="223741" y="225558"/>
                  <a:pt x="230189" y="232006"/>
                  <a:pt x="230189" y="239959"/>
                </a:cubicBezTo>
                <a:lnTo>
                  <a:pt x="230189" y="261747"/>
                </a:lnTo>
                <a:close/>
                <a:moveTo>
                  <a:pt x="320729" y="261747"/>
                </a:moveTo>
                <a:cubicBezTo>
                  <a:pt x="320729" y="269701"/>
                  <a:pt x="314281" y="276148"/>
                  <a:pt x="306328" y="276148"/>
                </a:cubicBezTo>
                <a:lnTo>
                  <a:pt x="286056" y="276148"/>
                </a:lnTo>
                <a:cubicBezTo>
                  <a:pt x="278102" y="276148"/>
                  <a:pt x="271655" y="269701"/>
                  <a:pt x="271655" y="261747"/>
                </a:cubicBezTo>
                <a:lnTo>
                  <a:pt x="271655" y="239959"/>
                </a:lnTo>
                <a:cubicBezTo>
                  <a:pt x="271655" y="232006"/>
                  <a:pt x="278102" y="225558"/>
                  <a:pt x="286056" y="225558"/>
                </a:cubicBezTo>
                <a:lnTo>
                  <a:pt x="306328" y="225558"/>
                </a:lnTo>
                <a:cubicBezTo>
                  <a:pt x="314281" y="225558"/>
                  <a:pt x="320729" y="232006"/>
                  <a:pt x="320729" y="239959"/>
                </a:cubicBezTo>
                <a:lnTo>
                  <a:pt x="320729" y="261747"/>
                </a:lnTo>
                <a:close/>
              </a:path>
            </a:pathLst>
          </a:custGeom>
          <a:noFill/>
          <a:ln w="10800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26996" y="3130327"/>
            <a:ext cx="978922" cy="1728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1EABD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Account Status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726996" y="3389535"/>
            <a:ext cx="2022995" cy="259269"/>
            <a:chOff x="3726996" y="3389535"/>
            <a:chExt cx="2022995" cy="259269"/>
          </a:xfrm>
        </p:grpSpPr>
        <p:sp>
          <p:nvSpPr>
            <p:cNvPr id="19" name="TextBox 18"/>
            <p:cNvSpPr txBox="1"/>
            <p:nvPr/>
          </p:nvSpPr>
          <p:spPr>
            <a:xfrm>
              <a:off x="3726996" y="3389535"/>
              <a:ext cx="2022995" cy="12963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Regularly check that all four points in your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726996" y="3519170"/>
              <a:ext cx="2022995" cy="1296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status are green.</a:t>
              </a: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3196714" y="4088619"/>
            <a:ext cx="331220" cy="330105"/>
          </a:xfrm>
          <a:custGeom>
            <a:avLst/>
            <a:gdLst/>
            <a:ahLst/>
            <a:cxnLst/>
            <a:rect l="0" t="0" r="0" b="0"/>
            <a:pathLst>
              <a:path w="331220" h="330105">
                <a:moveTo>
                  <a:pt x="237686" y="56480"/>
                </a:moveTo>
                <a:lnTo>
                  <a:pt x="237686" y="92482"/>
                </a:lnTo>
                <a:moveTo>
                  <a:pt x="234201" y="121989"/>
                </a:moveTo>
                <a:cubicBezTo>
                  <a:pt x="234201" y="123978"/>
                  <a:pt x="235813" y="125590"/>
                  <a:pt x="237801" y="125590"/>
                </a:cubicBezTo>
                <a:cubicBezTo>
                  <a:pt x="239790" y="125590"/>
                  <a:pt x="241402" y="123978"/>
                  <a:pt x="241402" y="121989"/>
                </a:cubicBezTo>
                <a:cubicBezTo>
                  <a:pt x="241402" y="120001"/>
                  <a:pt x="239790" y="118389"/>
                  <a:pt x="237801" y="118389"/>
                </a:cubicBezTo>
                <a:cubicBezTo>
                  <a:pt x="235813" y="118389"/>
                  <a:pt x="234201" y="120001"/>
                  <a:pt x="234201" y="121989"/>
                </a:cubicBezTo>
                <a:moveTo>
                  <a:pt x="263377" y="33352"/>
                </a:moveTo>
                <a:lnTo>
                  <a:pt x="304564" y="28168"/>
                </a:lnTo>
                <a:lnTo>
                  <a:pt x="298444" y="69210"/>
                </a:lnTo>
                <a:lnTo>
                  <a:pt x="331220" y="94671"/>
                </a:lnTo>
                <a:lnTo>
                  <a:pt x="297868" y="119368"/>
                </a:lnTo>
                <a:lnTo>
                  <a:pt x="303052" y="160541"/>
                </a:lnTo>
                <a:lnTo>
                  <a:pt x="261995" y="154420"/>
                </a:lnTo>
                <a:lnTo>
                  <a:pt x="236549" y="187211"/>
                </a:lnTo>
                <a:lnTo>
                  <a:pt x="211851" y="153844"/>
                </a:lnTo>
                <a:lnTo>
                  <a:pt x="170664" y="159029"/>
                </a:lnTo>
                <a:lnTo>
                  <a:pt x="176785" y="117986"/>
                </a:lnTo>
                <a:lnTo>
                  <a:pt x="144008" y="92525"/>
                </a:lnTo>
                <a:lnTo>
                  <a:pt x="177361" y="67828"/>
                </a:lnTo>
                <a:lnTo>
                  <a:pt x="172177" y="26656"/>
                </a:lnTo>
                <a:lnTo>
                  <a:pt x="213234" y="32776"/>
                </a:lnTo>
                <a:lnTo>
                  <a:pt x="238680" y="0"/>
                </a:lnTo>
                <a:lnTo>
                  <a:pt x="263377" y="33352"/>
                </a:lnTo>
                <a:close/>
                <a:moveTo>
                  <a:pt x="273616" y="207963"/>
                </a:moveTo>
                <a:lnTo>
                  <a:pt x="273616" y="286995"/>
                </a:lnTo>
                <a:cubicBezTo>
                  <a:pt x="273616" y="310805"/>
                  <a:pt x="254310" y="330105"/>
                  <a:pt x="230500" y="330097"/>
                </a:cubicBezTo>
                <a:lnTo>
                  <a:pt x="43116" y="330097"/>
                </a:lnTo>
                <a:cubicBezTo>
                  <a:pt x="19306" y="330105"/>
                  <a:pt x="0" y="310805"/>
                  <a:pt x="0" y="286995"/>
                </a:cubicBezTo>
                <a:lnTo>
                  <a:pt x="0" y="143288"/>
                </a:lnTo>
                <a:cubicBezTo>
                  <a:pt x="31" y="119501"/>
                  <a:pt x="19328" y="100236"/>
                  <a:pt x="43116" y="100244"/>
                </a:cubicBezTo>
                <a:lnTo>
                  <a:pt x="114991" y="100244"/>
                </a:lnTo>
                <a:moveTo>
                  <a:pt x="93404" y="164198"/>
                </a:moveTo>
                <a:lnTo>
                  <a:pt x="93404" y="266099"/>
                </a:lnTo>
                <a:lnTo>
                  <a:pt x="186808" y="215149"/>
                </a:lnTo>
                <a:lnTo>
                  <a:pt x="93404" y="164198"/>
                </a:lnTo>
                <a:close/>
              </a:path>
            </a:pathLst>
          </a:custGeom>
          <a:noFill/>
          <a:ln w="10800">
            <a:solidFill>
              <a:srgbClr val="E5575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26996" y="3994433"/>
            <a:ext cx="614362" cy="17281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E5575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Copyright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726996" y="4253641"/>
            <a:ext cx="2126332" cy="259269"/>
            <a:chOff x="3726996" y="4253641"/>
            <a:chExt cx="2126332" cy="259269"/>
          </a:xfrm>
        </p:grpSpPr>
        <p:sp>
          <p:nvSpPr>
            <p:cNvPr id="24" name="TextBox 23"/>
            <p:cNvSpPr txBox="1"/>
            <p:nvPr/>
          </p:nvSpPr>
          <p:spPr>
            <a:xfrm>
              <a:off x="3726996" y="4253641"/>
              <a:ext cx="2126332" cy="12963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Avoid using others' clips without permission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726996" y="4383276"/>
              <a:ext cx="2126332" cy="1296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8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to prevent bans or strikes.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26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71475" y="1650387"/>
            <a:ext cx="2771774" cy="1206876"/>
          </a:xfrm>
          <a:custGeom>
            <a:avLst/>
            <a:gdLst/>
            <a:ahLst/>
            <a:cxnLst/>
            <a:rect l="0" t="0" r="0" b="0"/>
            <a:pathLst>
              <a:path w="2771774" h="1206876">
                <a:moveTo>
                  <a:pt x="2771774" y="415766"/>
                </a:moveTo>
                <a:lnTo>
                  <a:pt x="2771774" y="0"/>
                </a:lnTo>
                <a:lnTo>
                  <a:pt x="0" y="0"/>
                </a:lnTo>
                <a:lnTo>
                  <a:pt x="0" y="415766"/>
                </a:lnTo>
                <a:moveTo>
                  <a:pt x="0" y="831532"/>
                </a:moveTo>
                <a:lnTo>
                  <a:pt x="0" y="415766"/>
                </a:lnTo>
                <a:moveTo>
                  <a:pt x="2771774" y="831532"/>
                </a:moveTo>
                <a:lnTo>
                  <a:pt x="2771774" y="415766"/>
                </a:lnTo>
                <a:moveTo>
                  <a:pt x="0" y="831532"/>
                </a:moveTo>
                <a:lnTo>
                  <a:pt x="0" y="1039415"/>
                </a:lnTo>
                <a:lnTo>
                  <a:pt x="623649" y="1039415"/>
                </a:lnTo>
                <a:lnTo>
                  <a:pt x="623649" y="975895"/>
                </a:lnTo>
                <a:lnTo>
                  <a:pt x="589002" y="975895"/>
                </a:lnTo>
                <a:lnTo>
                  <a:pt x="692943" y="871953"/>
                </a:lnTo>
                <a:lnTo>
                  <a:pt x="796885" y="975895"/>
                </a:lnTo>
                <a:lnTo>
                  <a:pt x="762237" y="975895"/>
                </a:lnTo>
                <a:lnTo>
                  <a:pt x="762237" y="1039415"/>
                </a:lnTo>
                <a:lnTo>
                  <a:pt x="2009536" y="1039415"/>
                </a:lnTo>
                <a:lnTo>
                  <a:pt x="2009536" y="1102935"/>
                </a:lnTo>
                <a:lnTo>
                  <a:pt x="1974889" y="1102935"/>
                </a:lnTo>
                <a:lnTo>
                  <a:pt x="2078830" y="1206876"/>
                </a:lnTo>
                <a:lnTo>
                  <a:pt x="2182772" y="1102935"/>
                </a:lnTo>
                <a:lnTo>
                  <a:pt x="2148125" y="1102935"/>
                </a:lnTo>
                <a:lnTo>
                  <a:pt x="2148125" y="1039415"/>
                </a:lnTo>
                <a:lnTo>
                  <a:pt x="2771774" y="1039415"/>
                </a:lnTo>
                <a:lnTo>
                  <a:pt x="2771774" y="831532"/>
                </a:lnTo>
              </a:path>
            </a:pathLst>
          </a:custGeom>
          <a:noFill/>
          <a:ln w="8658">
            <a:solidFill>
              <a:srgbClr val="E0CB15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143250" y="1650387"/>
            <a:ext cx="1553348" cy="1039415"/>
          </a:xfrm>
          <a:custGeom>
            <a:avLst/>
            <a:gdLst/>
            <a:ahLst/>
            <a:cxnLst/>
            <a:rect l="0" t="0" r="0" b="0"/>
            <a:pathLst>
              <a:path w="1553348" h="1039415">
                <a:moveTo>
                  <a:pt x="1385887" y="692943"/>
                </a:moveTo>
                <a:lnTo>
                  <a:pt x="1385887" y="0"/>
                </a:lnTo>
                <a:lnTo>
                  <a:pt x="0" y="0"/>
                </a:lnTo>
                <a:lnTo>
                  <a:pt x="0" y="692943"/>
                </a:lnTo>
                <a:moveTo>
                  <a:pt x="1385887" y="692943"/>
                </a:moveTo>
                <a:lnTo>
                  <a:pt x="1449407" y="692943"/>
                </a:lnTo>
                <a:lnTo>
                  <a:pt x="1449407" y="658296"/>
                </a:lnTo>
                <a:lnTo>
                  <a:pt x="1553348" y="762237"/>
                </a:lnTo>
                <a:lnTo>
                  <a:pt x="1449407" y="866179"/>
                </a:lnTo>
                <a:lnTo>
                  <a:pt x="1449407" y="831532"/>
                </a:lnTo>
                <a:lnTo>
                  <a:pt x="1385887" y="831532"/>
                </a:lnTo>
                <a:lnTo>
                  <a:pt x="1385887" y="1039415"/>
                </a:lnTo>
                <a:lnTo>
                  <a:pt x="762238" y="1039415"/>
                </a:lnTo>
                <a:lnTo>
                  <a:pt x="762238" y="975895"/>
                </a:lnTo>
                <a:lnTo>
                  <a:pt x="796885" y="975895"/>
                </a:lnTo>
                <a:lnTo>
                  <a:pt x="692943" y="871953"/>
                </a:lnTo>
                <a:lnTo>
                  <a:pt x="589002" y="975895"/>
                </a:lnTo>
                <a:lnTo>
                  <a:pt x="623649" y="975895"/>
                </a:lnTo>
                <a:lnTo>
                  <a:pt x="623649" y="1039415"/>
                </a:lnTo>
                <a:lnTo>
                  <a:pt x="0" y="1039415"/>
                </a:lnTo>
                <a:lnTo>
                  <a:pt x="0" y="692943"/>
                </a:lnTo>
              </a:path>
            </a:pathLst>
          </a:custGeom>
          <a:noFill/>
          <a:ln w="8658">
            <a:solidFill>
              <a:srgbClr val="DE58A9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529136" y="1650387"/>
            <a:ext cx="1385887" cy="1206876"/>
          </a:xfrm>
          <a:custGeom>
            <a:avLst/>
            <a:gdLst/>
            <a:ahLst/>
            <a:cxnLst/>
            <a:rect l="0" t="0" r="0" b="0"/>
            <a:pathLst>
              <a:path w="1385887" h="1206876">
                <a:moveTo>
                  <a:pt x="1385887" y="623649"/>
                </a:moveTo>
                <a:lnTo>
                  <a:pt x="1385887" y="1039415"/>
                </a:lnTo>
                <a:lnTo>
                  <a:pt x="762237" y="1039415"/>
                </a:lnTo>
                <a:lnTo>
                  <a:pt x="762237" y="1102935"/>
                </a:lnTo>
                <a:lnTo>
                  <a:pt x="796885" y="1102935"/>
                </a:lnTo>
                <a:lnTo>
                  <a:pt x="692943" y="1206876"/>
                </a:lnTo>
                <a:lnTo>
                  <a:pt x="589002" y="1102935"/>
                </a:lnTo>
                <a:lnTo>
                  <a:pt x="623649" y="1102935"/>
                </a:lnTo>
                <a:lnTo>
                  <a:pt x="623649" y="1039415"/>
                </a:lnTo>
                <a:lnTo>
                  <a:pt x="0" y="1039415"/>
                </a:lnTo>
                <a:lnTo>
                  <a:pt x="0" y="831532"/>
                </a:lnTo>
                <a:lnTo>
                  <a:pt x="63519" y="831532"/>
                </a:lnTo>
                <a:lnTo>
                  <a:pt x="63519" y="866179"/>
                </a:lnTo>
                <a:lnTo>
                  <a:pt x="167461" y="762237"/>
                </a:lnTo>
                <a:lnTo>
                  <a:pt x="63519" y="658296"/>
                </a:lnTo>
                <a:lnTo>
                  <a:pt x="63519" y="692943"/>
                </a:lnTo>
                <a:lnTo>
                  <a:pt x="0" y="692943"/>
                </a:lnTo>
                <a:lnTo>
                  <a:pt x="0" y="623649"/>
                </a:lnTo>
                <a:moveTo>
                  <a:pt x="1385887" y="692943"/>
                </a:moveTo>
                <a:lnTo>
                  <a:pt x="1385887" y="0"/>
                </a:lnTo>
                <a:lnTo>
                  <a:pt x="0" y="0"/>
                </a:lnTo>
                <a:lnTo>
                  <a:pt x="0" y="692943"/>
                </a:lnTo>
              </a:path>
            </a:pathLst>
          </a:custGeom>
          <a:noFill/>
          <a:ln w="8658">
            <a:solidFill>
              <a:srgbClr val="BA5DE5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1474" y="2522337"/>
            <a:ext cx="1385888" cy="1206876"/>
          </a:xfrm>
          <a:custGeom>
            <a:avLst/>
            <a:gdLst/>
            <a:ahLst/>
            <a:cxnLst/>
            <a:rect l="0" t="0" r="0" b="0"/>
            <a:pathLst>
              <a:path w="1385888" h="1206876">
                <a:moveTo>
                  <a:pt x="1385887" y="860405"/>
                </a:moveTo>
                <a:lnTo>
                  <a:pt x="1385887" y="1206876"/>
                </a:lnTo>
                <a:lnTo>
                  <a:pt x="762238" y="1206876"/>
                </a:lnTo>
                <a:lnTo>
                  <a:pt x="762238" y="1143357"/>
                </a:lnTo>
                <a:lnTo>
                  <a:pt x="796885" y="1143357"/>
                </a:lnTo>
                <a:lnTo>
                  <a:pt x="692943" y="1039415"/>
                </a:lnTo>
                <a:lnTo>
                  <a:pt x="589002" y="1143357"/>
                </a:lnTo>
                <a:lnTo>
                  <a:pt x="623649" y="1143357"/>
                </a:lnTo>
                <a:lnTo>
                  <a:pt x="623649" y="1206876"/>
                </a:lnTo>
                <a:lnTo>
                  <a:pt x="0" y="1206876"/>
                </a:lnTo>
                <a:lnTo>
                  <a:pt x="0" y="860405"/>
                </a:lnTo>
                <a:moveTo>
                  <a:pt x="1385888" y="583227"/>
                </a:moveTo>
                <a:lnTo>
                  <a:pt x="1385888" y="167461"/>
                </a:lnTo>
                <a:lnTo>
                  <a:pt x="762239" y="167461"/>
                </a:lnTo>
                <a:lnTo>
                  <a:pt x="762239" y="103941"/>
                </a:lnTo>
                <a:lnTo>
                  <a:pt x="796886" y="103941"/>
                </a:lnTo>
                <a:lnTo>
                  <a:pt x="692944" y="0"/>
                </a:lnTo>
                <a:lnTo>
                  <a:pt x="589003" y="103941"/>
                </a:lnTo>
                <a:lnTo>
                  <a:pt x="623650" y="103941"/>
                </a:lnTo>
                <a:lnTo>
                  <a:pt x="623650" y="167461"/>
                </a:lnTo>
                <a:lnTo>
                  <a:pt x="1" y="167461"/>
                </a:lnTo>
                <a:lnTo>
                  <a:pt x="1" y="583227"/>
                </a:lnTo>
                <a:moveTo>
                  <a:pt x="1385887" y="860405"/>
                </a:moveTo>
                <a:lnTo>
                  <a:pt x="1385887" y="583227"/>
                </a:lnTo>
                <a:moveTo>
                  <a:pt x="0" y="860405"/>
                </a:moveTo>
                <a:lnTo>
                  <a:pt x="0" y="583227"/>
                </a:lnTo>
              </a:path>
            </a:pathLst>
          </a:custGeom>
          <a:noFill/>
          <a:ln w="8658">
            <a:solidFill>
              <a:srgbClr val="92BD39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57362" y="2689798"/>
            <a:ext cx="1553348" cy="1039415"/>
          </a:xfrm>
          <a:custGeom>
            <a:avLst/>
            <a:gdLst/>
            <a:ahLst/>
            <a:cxnLst/>
            <a:rect l="0" t="0" r="0" b="0"/>
            <a:pathLst>
              <a:path w="1553348" h="1039415">
                <a:moveTo>
                  <a:pt x="1385887" y="346471"/>
                </a:moveTo>
                <a:lnTo>
                  <a:pt x="1449407" y="346471"/>
                </a:lnTo>
                <a:lnTo>
                  <a:pt x="1449407" y="381118"/>
                </a:lnTo>
                <a:lnTo>
                  <a:pt x="1553348" y="277177"/>
                </a:lnTo>
                <a:lnTo>
                  <a:pt x="1449407" y="173235"/>
                </a:lnTo>
                <a:lnTo>
                  <a:pt x="1449407" y="207883"/>
                </a:lnTo>
                <a:lnTo>
                  <a:pt x="1385887" y="207883"/>
                </a:lnTo>
                <a:lnTo>
                  <a:pt x="1385887" y="0"/>
                </a:lnTo>
                <a:lnTo>
                  <a:pt x="762237" y="0"/>
                </a:lnTo>
                <a:lnTo>
                  <a:pt x="762237" y="63519"/>
                </a:lnTo>
                <a:lnTo>
                  <a:pt x="796885" y="63519"/>
                </a:lnTo>
                <a:lnTo>
                  <a:pt x="692943" y="167461"/>
                </a:lnTo>
                <a:lnTo>
                  <a:pt x="589002" y="63519"/>
                </a:lnTo>
                <a:lnTo>
                  <a:pt x="623649" y="63519"/>
                </a:lnTo>
                <a:lnTo>
                  <a:pt x="623649" y="0"/>
                </a:lnTo>
                <a:lnTo>
                  <a:pt x="0" y="0"/>
                </a:lnTo>
                <a:lnTo>
                  <a:pt x="0" y="346471"/>
                </a:lnTo>
                <a:moveTo>
                  <a:pt x="1385887" y="346471"/>
                </a:moveTo>
                <a:lnTo>
                  <a:pt x="1385887" y="623649"/>
                </a:lnTo>
                <a:moveTo>
                  <a:pt x="0" y="623649"/>
                </a:moveTo>
                <a:lnTo>
                  <a:pt x="0" y="346471"/>
                </a:lnTo>
                <a:moveTo>
                  <a:pt x="1385887" y="623649"/>
                </a:moveTo>
                <a:lnTo>
                  <a:pt x="1385887" y="1039415"/>
                </a:lnTo>
                <a:lnTo>
                  <a:pt x="0" y="1039415"/>
                </a:lnTo>
                <a:lnTo>
                  <a:pt x="0" y="623649"/>
                </a:lnTo>
              </a:path>
            </a:pathLst>
          </a:custGeom>
          <a:noFill/>
          <a:ln w="8658">
            <a:solidFill>
              <a:srgbClr val="DE8431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43250" y="2522337"/>
            <a:ext cx="1385887" cy="1206876"/>
          </a:xfrm>
          <a:custGeom>
            <a:avLst/>
            <a:gdLst/>
            <a:ahLst/>
            <a:cxnLst/>
            <a:rect l="0" t="0" r="0" b="0"/>
            <a:pathLst>
              <a:path w="1385887" h="1206876">
                <a:moveTo>
                  <a:pt x="1385887" y="583227"/>
                </a:moveTo>
                <a:lnTo>
                  <a:pt x="1385887" y="167461"/>
                </a:lnTo>
                <a:lnTo>
                  <a:pt x="762238" y="167461"/>
                </a:lnTo>
                <a:lnTo>
                  <a:pt x="762238" y="103941"/>
                </a:lnTo>
                <a:lnTo>
                  <a:pt x="796885" y="103941"/>
                </a:lnTo>
                <a:lnTo>
                  <a:pt x="692943" y="0"/>
                </a:lnTo>
                <a:lnTo>
                  <a:pt x="589002" y="103941"/>
                </a:lnTo>
                <a:lnTo>
                  <a:pt x="623649" y="103941"/>
                </a:lnTo>
                <a:lnTo>
                  <a:pt x="623649" y="167461"/>
                </a:lnTo>
                <a:lnTo>
                  <a:pt x="0" y="167461"/>
                </a:lnTo>
                <a:lnTo>
                  <a:pt x="0" y="375344"/>
                </a:lnTo>
                <a:lnTo>
                  <a:pt x="63519" y="375344"/>
                </a:lnTo>
                <a:lnTo>
                  <a:pt x="63519" y="340697"/>
                </a:lnTo>
                <a:lnTo>
                  <a:pt x="167461" y="444638"/>
                </a:lnTo>
                <a:lnTo>
                  <a:pt x="63519" y="548580"/>
                </a:lnTo>
                <a:lnTo>
                  <a:pt x="63519" y="513933"/>
                </a:lnTo>
                <a:lnTo>
                  <a:pt x="0" y="513933"/>
                </a:lnTo>
                <a:lnTo>
                  <a:pt x="0" y="583227"/>
                </a:lnTo>
                <a:moveTo>
                  <a:pt x="1385887" y="583227"/>
                </a:moveTo>
                <a:lnTo>
                  <a:pt x="1385887" y="860405"/>
                </a:lnTo>
                <a:moveTo>
                  <a:pt x="0" y="860405"/>
                </a:moveTo>
                <a:lnTo>
                  <a:pt x="0" y="583227"/>
                </a:lnTo>
                <a:moveTo>
                  <a:pt x="1385887" y="860405"/>
                </a:moveTo>
                <a:lnTo>
                  <a:pt x="1385887" y="1206876"/>
                </a:lnTo>
                <a:lnTo>
                  <a:pt x="0" y="1206876"/>
                </a:lnTo>
                <a:lnTo>
                  <a:pt x="0" y="860405"/>
                </a:lnTo>
              </a:path>
            </a:pathLst>
          </a:custGeom>
          <a:noFill/>
          <a:ln w="8658">
            <a:solidFill>
              <a:srgbClr val="E5575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29136" y="2689798"/>
            <a:ext cx="1385887" cy="1206876"/>
          </a:xfrm>
          <a:custGeom>
            <a:avLst/>
            <a:gdLst/>
            <a:ahLst/>
            <a:cxnLst/>
            <a:rect l="0" t="0" r="0" b="0"/>
            <a:pathLst>
              <a:path w="1385887" h="1206876">
                <a:moveTo>
                  <a:pt x="1385887" y="623649"/>
                </a:moveTo>
                <a:lnTo>
                  <a:pt x="1385887" y="1039415"/>
                </a:lnTo>
                <a:lnTo>
                  <a:pt x="762237" y="1039415"/>
                </a:lnTo>
                <a:lnTo>
                  <a:pt x="762237" y="1102935"/>
                </a:lnTo>
                <a:lnTo>
                  <a:pt x="796885" y="1102935"/>
                </a:lnTo>
                <a:lnTo>
                  <a:pt x="692943" y="1206876"/>
                </a:lnTo>
                <a:lnTo>
                  <a:pt x="589002" y="1102935"/>
                </a:lnTo>
                <a:lnTo>
                  <a:pt x="623649" y="1102935"/>
                </a:lnTo>
                <a:lnTo>
                  <a:pt x="623649" y="1039415"/>
                </a:lnTo>
                <a:lnTo>
                  <a:pt x="0" y="1039415"/>
                </a:lnTo>
                <a:lnTo>
                  <a:pt x="0" y="623649"/>
                </a:lnTo>
                <a:moveTo>
                  <a:pt x="0" y="415766"/>
                </a:moveTo>
                <a:lnTo>
                  <a:pt x="0" y="0"/>
                </a:lnTo>
                <a:lnTo>
                  <a:pt x="623649" y="0"/>
                </a:lnTo>
                <a:lnTo>
                  <a:pt x="623649" y="63519"/>
                </a:lnTo>
                <a:lnTo>
                  <a:pt x="589002" y="63519"/>
                </a:lnTo>
                <a:lnTo>
                  <a:pt x="692943" y="167461"/>
                </a:lnTo>
                <a:lnTo>
                  <a:pt x="796885" y="63519"/>
                </a:lnTo>
                <a:lnTo>
                  <a:pt x="762237" y="63519"/>
                </a:lnTo>
                <a:lnTo>
                  <a:pt x="762237" y="0"/>
                </a:lnTo>
                <a:lnTo>
                  <a:pt x="1385887" y="0"/>
                </a:lnTo>
                <a:lnTo>
                  <a:pt x="1385887" y="415766"/>
                </a:lnTo>
                <a:moveTo>
                  <a:pt x="1385887" y="692943"/>
                </a:moveTo>
                <a:lnTo>
                  <a:pt x="1385887" y="415766"/>
                </a:lnTo>
                <a:moveTo>
                  <a:pt x="0" y="692943"/>
                </a:moveTo>
                <a:lnTo>
                  <a:pt x="0" y="415766"/>
                </a:lnTo>
              </a:path>
            </a:pathLst>
          </a:custGeom>
          <a:noFill/>
          <a:ln w="8658">
            <a:solidFill>
              <a:srgbClr val="7F64E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71475" y="3561752"/>
            <a:ext cx="2771774" cy="1102935"/>
          </a:xfrm>
          <a:custGeom>
            <a:avLst/>
            <a:gdLst/>
            <a:ahLst/>
            <a:cxnLst/>
            <a:rect l="0" t="0" r="0" b="0"/>
            <a:pathLst>
              <a:path w="2771774" h="1102935">
                <a:moveTo>
                  <a:pt x="2771774" y="583227"/>
                </a:moveTo>
                <a:lnTo>
                  <a:pt x="2771774" y="756463"/>
                </a:lnTo>
                <a:moveTo>
                  <a:pt x="0" y="756463"/>
                </a:moveTo>
                <a:lnTo>
                  <a:pt x="0" y="583227"/>
                </a:lnTo>
                <a:moveTo>
                  <a:pt x="2771774" y="756463"/>
                </a:moveTo>
                <a:lnTo>
                  <a:pt x="2771774" y="1102935"/>
                </a:lnTo>
                <a:lnTo>
                  <a:pt x="0" y="1102935"/>
                </a:lnTo>
                <a:lnTo>
                  <a:pt x="0" y="756463"/>
                </a:lnTo>
                <a:moveTo>
                  <a:pt x="2771774" y="583227"/>
                </a:moveTo>
                <a:lnTo>
                  <a:pt x="2771774" y="513933"/>
                </a:lnTo>
                <a:lnTo>
                  <a:pt x="2708254" y="513933"/>
                </a:lnTo>
                <a:lnTo>
                  <a:pt x="2708254" y="548580"/>
                </a:lnTo>
                <a:lnTo>
                  <a:pt x="2604313" y="444638"/>
                </a:lnTo>
                <a:lnTo>
                  <a:pt x="2708254" y="340697"/>
                </a:lnTo>
                <a:lnTo>
                  <a:pt x="2708254" y="375344"/>
                </a:lnTo>
                <a:lnTo>
                  <a:pt x="2771774" y="375344"/>
                </a:lnTo>
                <a:lnTo>
                  <a:pt x="2771774" y="167461"/>
                </a:lnTo>
                <a:lnTo>
                  <a:pt x="762237" y="167461"/>
                </a:lnTo>
                <a:lnTo>
                  <a:pt x="762237" y="103941"/>
                </a:lnTo>
                <a:lnTo>
                  <a:pt x="796885" y="103941"/>
                </a:lnTo>
                <a:lnTo>
                  <a:pt x="692943" y="0"/>
                </a:lnTo>
                <a:lnTo>
                  <a:pt x="589002" y="103941"/>
                </a:lnTo>
                <a:lnTo>
                  <a:pt x="623649" y="103941"/>
                </a:lnTo>
                <a:lnTo>
                  <a:pt x="623649" y="167461"/>
                </a:lnTo>
                <a:lnTo>
                  <a:pt x="0" y="167461"/>
                </a:lnTo>
                <a:lnTo>
                  <a:pt x="0" y="583227"/>
                </a:lnTo>
              </a:path>
            </a:pathLst>
          </a:custGeom>
          <a:noFill/>
          <a:ln w="8658">
            <a:solidFill>
              <a:srgbClr val="3CC583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75788" y="3729214"/>
            <a:ext cx="2939235" cy="935473"/>
          </a:xfrm>
          <a:custGeom>
            <a:avLst/>
            <a:gdLst/>
            <a:ahLst/>
            <a:cxnLst/>
            <a:rect l="0" t="0" r="0" b="0"/>
            <a:pathLst>
              <a:path w="2939235" h="935473">
                <a:moveTo>
                  <a:pt x="167461" y="415766"/>
                </a:moveTo>
                <a:lnTo>
                  <a:pt x="167461" y="346471"/>
                </a:lnTo>
                <a:lnTo>
                  <a:pt x="103941" y="346471"/>
                </a:lnTo>
                <a:lnTo>
                  <a:pt x="103941" y="381118"/>
                </a:lnTo>
                <a:lnTo>
                  <a:pt x="0" y="277177"/>
                </a:lnTo>
                <a:lnTo>
                  <a:pt x="103941" y="173235"/>
                </a:lnTo>
                <a:lnTo>
                  <a:pt x="103941" y="207883"/>
                </a:lnTo>
                <a:lnTo>
                  <a:pt x="167461" y="207883"/>
                </a:lnTo>
                <a:lnTo>
                  <a:pt x="167461" y="0"/>
                </a:lnTo>
                <a:lnTo>
                  <a:pt x="2176997" y="0"/>
                </a:lnTo>
                <a:lnTo>
                  <a:pt x="2176997" y="63519"/>
                </a:lnTo>
                <a:lnTo>
                  <a:pt x="2142350" y="63519"/>
                </a:lnTo>
                <a:lnTo>
                  <a:pt x="2246292" y="167461"/>
                </a:lnTo>
                <a:lnTo>
                  <a:pt x="2350233" y="63519"/>
                </a:lnTo>
                <a:lnTo>
                  <a:pt x="2315586" y="63519"/>
                </a:lnTo>
                <a:lnTo>
                  <a:pt x="2315586" y="0"/>
                </a:lnTo>
                <a:lnTo>
                  <a:pt x="2939235" y="0"/>
                </a:lnTo>
                <a:lnTo>
                  <a:pt x="2939235" y="415766"/>
                </a:lnTo>
                <a:moveTo>
                  <a:pt x="167461" y="415766"/>
                </a:moveTo>
                <a:lnTo>
                  <a:pt x="167461" y="589001"/>
                </a:lnTo>
                <a:moveTo>
                  <a:pt x="2939235" y="415766"/>
                </a:moveTo>
                <a:lnTo>
                  <a:pt x="2939235" y="589001"/>
                </a:lnTo>
                <a:moveTo>
                  <a:pt x="167461" y="589001"/>
                </a:moveTo>
                <a:lnTo>
                  <a:pt x="167461" y="935473"/>
                </a:lnTo>
                <a:lnTo>
                  <a:pt x="2939235" y="935473"/>
                </a:lnTo>
                <a:lnTo>
                  <a:pt x="2939235" y="589001"/>
                </a:lnTo>
              </a:path>
            </a:pathLst>
          </a:custGeom>
          <a:noFill/>
          <a:ln w="8658">
            <a:solidFill>
              <a:srgbClr val="1EABDA"/>
            </a:solidFill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56070" y="2066152"/>
            <a:ext cx="221456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BA5DE5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Test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8408" y="2274038"/>
            <a:ext cx="1319441" cy="10393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Establish a strong online presence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370182" y="2274038"/>
            <a:ext cx="735091" cy="207882"/>
            <a:chOff x="3370182" y="2274038"/>
            <a:chExt cx="735091" cy="207882"/>
          </a:xfrm>
        </p:grpSpPr>
        <p:sp>
          <p:nvSpPr>
            <p:cNvPr id="13" name="TextBox 12"/>
            <p:cNvSpPr txBox="1"/>
            <p:nvPr/>
          </p:nvSpPr>
          <p:spPr>
            <a:xfrm>
              <a:off x="3370182" y="2274038"/>
              <a:ext cx="735091" cy="10391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Gather insights for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370182" y="2377955"/>
              <a:ext cx="735091" cy="1039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improvement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56070" y="2274038"/>
            <a:ext cx="640680" cy="207882"/>
            <a:chOff x="4756070" y="2274038"/>
            <a:chExt cx="640680" cy="207882"/>
          </a:xfrm>
        </p:grpSpPr>
        <p:sp>
          <p:nvSpPr>
            <p:cNvPr id="16" name="TextBox 15"/>
            <p:cNvSpPr txBox="1"/>
            <p:nvPr/>
          </p:nvSpPr>
          <p:spPr>
            <a:xfrm>
              <a:off x="4756070" y="2274038"/>
              <a:ext cx="640680" cy="10391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Experiment with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756070" y="2377955"/>
              <a:ext cx="640680" cy="1039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strategies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305550" y="2157435"/>
            <a:ext cx="2075611" cy="685800"/>
            <a:chOff x="6305550" y="2157435"/>
            <a:chExt cx="2075611" cy="685800"/>
          </a:xfrm>
        </p:grpSpPr>
        <p:sp>
          <p:nvSpPr>
            <p:cNvPr id="19" name="TextBox 18"/>
            <p:cNvSpPr txBox="1"/>
            <p:nvPr/>
          </p:nvSpPr>
          <p:spPr>
            <a:xfrm>
              <a:off x="6305550" y="2157435"/>
              <a:ext cx="207561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The complete, non-stop,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05550" y="2386035"/>
              <a:ext cx="207561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high-speed cycle of a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305550" y="2614635"/>
              <a:ext cx="2075611" cy="2286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5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professional creator.</a:t>
              </a: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370182" y="2066152"/>
            <a:ext cx="477078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DE58A9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Research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8408" y="2066152"/>
            <a:ext cx="578053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E0CB15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Foundation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56069" y="1858267"/>
            <a:ext cx="64770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BA5DE5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70182" y="1858267"/>
            <a:ext cx="64770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DE58A9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98407" y="2897682"/>
            <a:ext cx="64770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92BD39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84294" y="2897682"/>
            <a:ext cx="64770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DE8431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70182" y="2897682"/>
            <a:ext cx="64770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E5575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56069" y="2897682"/>
            <a:ext cx="64770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7F64E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8408" y="3105567"/>
            <a:ext cx="193948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92BD39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Win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84295" y="3105567"/>
            <a:ext cx="779621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DE8431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Content Engine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70182" y="3105567"/>
            <a:ext cx="851058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E5575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Scale &amp; Systems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56070" y="3105567"/>
            <a:ext cx="401364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7F64E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Analyze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8408" y="3313454"/>
            <a:ext cx="825226" cy="10393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Achieve growth goals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984296" y="3313454"/>
            <a:ext cx="651148" cy="207882"/>
            <a:chOff x="1984296" y="3313454"/>
            <a:chExt cx="651148" cy="207882"/>
          </a:xfrm>
        </p:grpSpPr>
        <p:sp>
          <p:nvSpPr>
            <p:cNvPr id="36" name="TextBox 35"/>
            <p:cNvSpPr txBox="1"/>
            <p:nvPr/>
          </p:nvSpPr>
          <p:spPr>
            <a:xfrm>
              <a:off x="1984296" y="3313454"/>
              <a:ext cx="651148" cy="10391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Create engaging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984296" y="3417371"/>
              <a:ext cx="651148" cy="1039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content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370182" y="3313454"/>
            <a:ext cx="707831" cy="207882"/>
            <a:chOff x="3370182" y="3313454"/>
            <a:chExt cx="707831" cy="207882"/>
          </a:xfrm>
        </p:grpSpPr>
        <p:sp>
          <p:nvSpPr>
            <p:cNvPr id="39" name="TextBox 38"/>
            <p:cNvSpPr txBox="1"/>
            <p:nvPr/>
          </p:nvSpPr>
          <p:spPr>
            <a:xfrm>
              <a:off x="3370182" y="3313454"/>
              <a:ext cx="707831" cy="10391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Expand reach and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0182" y="3417371"/>
              <a:ext cx="707831" cy="1039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efficiency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756070" y="3313454"/>
            <a:ext cx="865708" cy="207882"/>
            <a:chOff x="4756070" y="3313454"/>
            <a:chExt cx="865708" cy="207882"/>
          </a:xfrm>
        </p:grpSpPr>
        <p:sp>
          <p:nvSpPr>
            <p:cNvPr id="42" name="TextBox 41"/>
            <p:cNvSpPr txBox="1"/>
            <p:nvPr/>
          </p:nvSpPr>
          <p:spPr>
            <a:xfrm>
              <a:off x="4756070" y="3313454"/>
              <a:ext cx="865708" cy="10391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Evaluate performance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56070" y="3417371"/>
              <a:ext cx="865708" cy="1039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6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metrics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305550" y="3014680"/>
            <a:ext cx="2434704" cy="1142952"/>
            <a:chOff x="6305550" y="3014680"/>
            <a:chExt cx="2434704" cy="1142952"/>
          </a:xfrm>
        </p:grpSpPr>
        <p:sp>
          <p:nvSpPr>
            <p:cNvPr id="45" name="TextBox 44"/>
            <p:cNvSpPr txBox="1"/>
            <p:nvPr/>
          </p:nvSpPr>
          <p:spPr>
            <a:xfrm>
              <a:off x="6305550" y="3014680"/>
              <a:ext cx="243470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The cycle requires executing specific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305550" y="3205180"/>
              <a:ext cx="243470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tactics: Phase 1 includes niche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305550" y="3395680"/>
              <a:ext cx="243470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positioning and SEO; Phase 2 focuses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305550" y="3586180"/>
              <a:ext cx="243470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on the HVFO framework and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305550" y="3776680"/>
              <a:ext cx="243470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repurposing; Phase 3 centers on DM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305550" y="3967180"/>
              <a:ext cx="2434704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100" b="0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automation, analytics, and security.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1922735" y="371475"/>
            <a:ext cx="6830739" cy="800100"/>
            <a:chOff x="1922735" y="371475"/>
            <a:chExt cx="6830739" cy="800100"/>
          </a:xfrm>
        </p:grpSpPr>
        <p:sp>
          <p:nvSpPr>
            <p:cNvPr id="52" name="TextBox 51"/>
            <p:cNvSpPr txBox="1"/>
            <p:nvPr/>
          </p:nvSpPr>
          <p:spPr>
            <a:xfrm>
              <a:off x="1922735" y="371475"/>
              <a:ext cx="6830739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3100" b="1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THE ULTIMATE 10K GROWTH ENGINE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922735" y="771525"/>
              <a:ext cx="6830739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3100" b="1" i="0" u="none" strike="noStrike" kern="1200" cap="none" spc="0" normalizeH="0" baseline="0" noProof="0">
                  <a:ln>
                    <a:noFill/>
                  </a:ln>
                  <a:solidFill>
                    <a:srgbClr val="484848"/>
                  </a:solidFill>
                  <a:effectLst/>
                  <a:uLnTx/>
                  <a:uFillTx/>
                  <a:latin typeface="Roboto"/>
                  <a:ea typeface="+mn-ea"/>
                  <a:cs typeface="+mn-cs"/>
                </a:rPr>
                <a:t>ROADMAP</a:t>
              </a: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598407" y="3937098"/>
            <a:ext cx="64770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3CC58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8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370182" y="3937098"/>
            <a:ext cx="64770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1EABD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7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98408" y="4144983"/>
            <a:ext cx="358254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3CC583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Repeat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370182" y="4144983"/>
            <a:ext cx="456133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1EABDA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Optimize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98408" y="4352869"/>
            <a:ext cx="1525314" cy="10393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Continue the cycle for sustained growth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370182" y="4352869"/>
            <a:ext cx="1356836" cy="10393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1200" cap="none" spc="0" normalizeH="0" baseline="0" noProof="0">
                <a:ln>
                  <a:noFill/>
                </a:ln>
                <a:solidFill>
                  <a:srgbClr val="484848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Refine strategies based on analysis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98407" y="1858267"/>
            <a:ext cx="64770" cy="1385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1200" cap="none" spc="0" normalizeH="0" baseline="0" noProof="0">
                <a:ln>
                  <a:noFill/>
                </a:ln>
                <a:solidFill>
                  <a:srgbClr val="E0CB15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2777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0525" y="1606835"/>
            <a:ext cx="466601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Part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9529" y="1606835"/>
            <a:ext cx="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endParaRPr/>
          </a:p>
        </p:txBody>
      </p:sp>
      <p:grpSp>
        <p:nvGrpSpPr>
          <p:cNvPr id="6" name="Group 5"/>
          <p:cNvGrpSpPr/>
          <p:nvPr/>
        </p:nvGrpSpPr>
        <p:grpSpPr>
          <a:xfrm>
            <a:off x="390525" y="2064048"/>
            <a:ext cx="3752611" cy="1091592"/>
            <a:chOff x="390525" y="2064048"/>
            <a:chExt cx="3752611" cy="1091592"/>
          </a:xfrm>
        </p:grpSpPr>
        <p:sp>
          <p:nvSpPr>
            <p:cNvPr id="4" name="TextBox 3"/>
            <p:cNvSpPr txBox="1"/>
            <p:nvPr/>
          </p:nvSpPr>
          <p:spPr>
            <a:xfrm>
              <a:off x="390525" y="2064048"/>
              <a:ext cx="3752611" cy="5457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4200" b="1">
                  <a:solidFill>
                    <a:srgbClr val="2F2F33"/>
                  </a:solidFill>
                  <a:latin typeface="STIX Two Text"/>
                </a:rPr>
                <a:t>NICHE &amp;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90525" y="2609830"/>
              <a:ext cx="3752611" cy="5458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4200" b="1">
                  <a:solidFill>
                    <a:srgbClr val="2F2F33"/>
                  </a:solidFill>
                  <a:latin typeface="STIX Two Text"/>
                </a:rPr>
                <a:t>POSITIONING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90525" y="3346163"/>
            <a:ext cx="3185988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Setting the foundation for your content.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440052" y="1741263"/>
            <a:ext cx="2998336" cy="2864091"/>
            <a:chOff x="3440052" y="1741263"/>
            <a:chExt cx="2998336" cy="2864091"/>
          </a:xfrm>
        </p:grpSpPr>
        <p:sp>
          <p:nvSpPr>
            <p:cNvPr id="2" name="Rounded Rectangle 1"/>
            <p:cNvSpPr/>
            <p:nvPr/>
          </p:nvSpPr>
          <p:spPr>
            <a:xfrm>
              <a:off x="3440052" y="1741263"/>
              <a:ext cx="2511390" cy="2511390"/>
            </a:xfrm>
            <a:custGeom>
              <a:avLst/>
              <a:gdLst/>
              <a:ahLst/>
              <a:cxnLst/>
              <a:rect l="0" t="0" r="0" b="0"/>
              <a:pathLst>
                <a:path w="2511390" h="2511390">
                  <a:moveTo>
                    <a:pt x="2041502" y="276205"/>
                  </a:moveTo>
                  <a:cubicBezTo>
                    <a:pt x="1826371" y="103403"/>
                    <a:pt x="1553108" y="0"/>
                    <a:pt x="1255699" y="0"/>
                  </a:cubicBezTo>
                  <a:cubicBezTo>
                    <a:pt x="562194" y="0"/>
                    <a:pt x="0" y="562194"/>
                    <a:pt x="0" y="1255699"/>
                  </a:cubicBezTo>
                  <a:cubicBezTo>
                    <a:pt x="0" y="1949195"/>
                    <a:pt x="562194" y="2511390"/>
                    <a:pt x="1255699" y="2511390"/>
                  </a:cubicBezTo>
                  <a:cubicBezTo>
                    <a:pt x="1949195" y="2511390"/>
                    <a:pt x="2511390" y="1949195"/>
                    <a:pt x="2511390" y="1255699"/>
                  </a:cubicBezTo>
                  <a:cubicBezTo>
                    <a:pt x="2511390" y="1009469"/>
                    <a:pt x="2440524" y="779802"/>
                    <a:pt x="2318070" y="585968"/>
                  </a:cubicBezTo>
                  <a:lnTo>
                    <a:pt x="2168042" y="548897"/>
                  </a:lnTo>
                  <a:lnTo>
                    <a:pt x="2130904" y="581882"/>
                  </a:lnTo>
                  <a:cubicBezTo>
                    <a:pt x="2274665" y="768343"/>
                    <a:pt x="2360180" y="1002029"/>
                    <a:pt x="2360180" y="1255699"/>
                  </a:cubicBezTo>
                  <a:cubicBezTo>
                    <a:pt x="2360180" y="1865680"/>
                    <a:pt x="1865680" y="2360180"/>
                    <a:pt x="1255699" y="2360180"/>
                  </a:cubicBezTo>
                  <a:cubicBezTo>
                    <a:pt x="645709" y="2360180"/>
                    <a:pt x="151209" y="1865680"/>
                    <a:pt x="151209" y="1255699"/>
                  </a:cubicBezTo>
                  <a:cubicBezTo>
                    <a:pt x="151209" y="645709"/>
                    <a:pt x="645709" y="151209"/>
                    <a:pt x="1255699" y="151209"/>
                  </a:cubicBezTo>
                  <a:cubicBezTo>
                    <a:pt x="1555251" y="151209"/>
                    <a:pt x="1826952" y="270462"/>
                    <a:pt x="2025919" y="464086"/>
                  </a:cubicBezTo>
                  <a:lnTo>
                    <a:pt x="2062010" y="432044"/>
                  </a:lnTo>
                  <a:lnTo>
                    <a:pt x="2041502" y="276205"/>
                  </a:ln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" name="Rounded Rectangle 2"/>
            <p:cNvSpPr/>
            <p:nvPr/>
          </p:nvSpPr>
          <p:spPr>
            <a:xfrm>
              <a:off x="5913237" y="4081060"/>
              <a:ext cx="525151" cy="524294"/>
            </a:xfrm>
            <a:custGeom>
              <a:avLst/>
              <a:gdLst/>
              <a:ahLst/>
              <a:cxnLst/>
              <a:rect l="0" t="0" r="0" b="0"/>
              <a:pathLst>
                <a:path w="525151" h="524294">
                  <a:moveTo>
                    <a:pt x="431720" y="430930"/>
                  </a:moveTo>
                  <a:cubicBezTo>
                    <a:pt x="338289" y="524294"/>
                    <a:pt x="186851" y="524294"/>
                    <a:pt x="93421" y="430930"/>
                  </a:cubicBezTo>
                  <a:cubicBezTo>
                    <a:pt x="0" y="337499"/>
                    <a:pt x="0" y="185994"/>
                    <a:pt x="93421" y="92563"/>
                  </a:cubicBezTo>
                  <a:cubicBezTo>
                    <a:pt x="178412" y="7639"/>
                    <a:pt x="311381" y="0"/>
                    <a:pt x="405012" y="69503"/>
                  </a:cubicBezTo>
                  <a:cubicBezTo>
                    <a:pt x="414308" y="76419"/>
                    <a:pt x="423281" y="84124"/>
                    <a:pt x="431720" y="92563"/>
                  </a:cubicBezTo>
                  <a:cubicBezTo>
                    <a:pt x="432987" y="93830"/>
                    <a:pt x="434178" y="95088"/>
                    <a:pt x="435378" y="96354"/>
                  </a:cubicBezTo>
                  <a:cubicBezTo>
                    <a:pt x="525151" y="189976"/>
                    <a:pt x="523894" y="338766"/>
                    <a:pt x="431720" y="430930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40052" y="1741263"/>
            <a:ext cx="2998337" cy="2864087"/>
            <a:chOff x="3440052" y="1741263"/>
            <a:chExt cx="2998337" cy="2864087"/>
          </a:xfrm>
        </p:grpSpPr>
        <p:sp>
          <p:nvSpPr>
            <p:cNvPr id="5" name="Rounded Rectangle 4"/>
            <p:cNvSpPr/>
            <p:nvPr/>
          </p:nvSpPr>
          <p:spPr>
            <a:xfrm>
              <a:off x="3440052" y="1741263"/>
              <a:ext cx="2511390" cy="2511390"/>
            </a:xfrm>
            <a:custGeom>
              <a:avLst/>
              <a:gdLst/>
              <a:ahLst/>
              <a:cxnLst/>
              <a:rect l="0" t="0" r="0" b="0"/>
              <a:pathLst>
                <a:path w="2511390" h="2511390">
                  <a:moveTo>
                    <a:pt x="2041501" y="276209"/>
                  </a:moveTo>
                  <a:cubicBezTo>
                    <a:pt x="1826373" y="103398"/>
                    <a:pt x="1553109" y="0"/>
                    <a:pt x="1255695" y="0"/>
                  </a:cubicBezTo>
                  <a:cubicBezTo>
                    <a:pt x="562193" y="0"/>
                    <a:pt x="0" y="562193"/>
                    <a:pt x="0" y="1255695"/>
                  </a:cubicBezTo>
                  <a:cubicBezTo>
                    <a:pt x="0" y="1949196"/>
                    <a:pt x="562193" y="2511390"/>
                    <a:pt x="1255695" y="2511390"/>
                  </a:cubicBezTo>
                  <a:cubicBezTo>
                    <a:pt x="1949196" y="2511390"/>
                    <a:pt x="2511390" y="1949196"/>
                    <a:pt x="2511390" y="1255695"/>
                  </a:cubicBezTo>
                  <a:cubicBezTo>
                    <a:pt x="2511390" y="1009472"/>
                    <a:pt x="2440523" y="779802"/>
                    <a:pt x="2318072" y="585967"/>
                  </a:cubicBezTo>
                  <a:lnTo>
                    <a:pt x="2168041" y="548901"/>
                  </a:lnTo>
                  <a:lnTo>
                    <a:pt x="2130900" y="581881"/>
                  </a:lnTo>
                  <a:cubicBezTo>
                    <a:pt x="2274669" y="768344"/>
                    <a:pt x="2360180" y="1002033"/>
                    <a:pt x="2360180" y="1255695"/>
                  </a:cubicBezTo>
                  <a:cubicBezTo>
                    <a:pt x="2360180" y="1865685"/>
                    <a:pt x="1865685" y="2360180"/>
                    <a:pt x="1255695" y="2360180"/>
                  </a:cubicBezTo>
                  <a:cubicBezTo>
                    <a:pt x="645704" y="2360180"/>
                    <a:pt x="151209" y="1865685"/>
                    <a:pt x="151209" y="1255695"/>
                  </a:cubicBezTo>
                  <a:cubicBezTo>
                    <a:pt x="151209" y="645704"/>
                    <a:pt x="645704" y="151209"/>
                    <a:pt x="1255695" y="151209"/>
                  </a:cubicBezTo>
                  <a:cubicBezTo>
                    <a:pt x="1555252" y="151209"/>
                    <a:pt x="1826955" y="270463"/>
                    <a:pt x="2025919" y="464086"/>
                  </a:cubicBezTo>
                  <a:lnTo>
                    <a:pt x="2062008" y="432043"/>
                  </a:lnTo>
                  <a:lnTo>
                    <a:pt x="2041501" y="276209"/>
                  </a:ln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5913234" y="4081058"/>
              <a:ext cx="525155" cy="524292"/>
            </a:xfrm>
            <a:custGeom>
              <a:avLst/>
              <a:gdLst/>
              <a:ahLst/>
              <a:cxnLst/>
              <a:rect l="0" t="0" r="0" b="0"/>
              <a:pathLst>
                <a:path w="525155" h="524292">
                  <a:moveTo>
                    <a:pt x="431726" y="430930"/>
                  </a:moveTo>
                  <a:cubicBezTo>
                    <a:pt x="338297" y="524292"/>
                    <a:pt x="186857" y="524292"/>
                    <a:pt x="93428" y="430930"/>
                  </a:cubicBezTo>
                  <a:cubicBezTo>
                    <a:pt x="0" y="337500"/>
                    <a:pt x="0" y="185994"/>
                    <a:pt x="93428" y="92565"/>
                  </a:cubicBezTo>
                  <a:cubicBezTo>
                    <a:pt x="178419" y="7641"/>
                    <a:pt x="311385" y="0"/>
                    <a:pt x="405014" y="69506"/>
                  </a:cubicBezTo>
                  <a:cubicBezTo>
                    <a:pt x="414316" y="76417"/>
                    <a:pt x="423288" y="84126"/>
                    <a:pt x="431726" y="92565"/>
                  </a:cubicBezTo>
                  <a:cubicBezTo>
                    <a:pt x="432989" y="93827"/>
                    <a:pt x="434185" y="95090"/>
                    <a:pt x="435382" y="96353"/>
                  </a:cubicBezTo>
                  <a:cubicBezTo>
                    <a:pt x="525155" y="189981"/>
                    <a:pt x="523893" y="338763"/>
                    <a:pt x="431726" y="430930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906828" y="2209874"/>
            <a:ext cx="3063564" cy="1577835"/>
            <a:chOff x="3906828" y="2209874"/>
            <a:chExt cx="3063564" cy="1577835"/>
          </a:xfrm>
        </p:grpSpPr>
        <p:sp>
          <p:nvSpPr>
            <p:cNvPr id="8" name="Rounded Rectangle 7"/>
            <p:cNvSpPr/>
            <p:nvPr/>
          </p:nvSpPr>
          <p:spPr>
            <a:xfrm>
              <a:off x="3906828" y="2209874"/>
              <a:ext cx="1577835" cy="1577835"/>
            </a:xfrm>
            <a:custGeom>
              <a:avLst/>
              <a:gdLst/>
              <a:ahLst/>
              <a:cxnLst/>
              <a:rect l="0" t="0" r="0" b="0"/>
              <a:pathLst>
                <a:path w="1577835" h="1577835">
                  <a:moveTo>
                    <a:pt x="1426559" y="324373"/>
                  </a:moveTo>
                  <a:lnTo>
                    <a:pt x="1308220" y="430225"/>
                  </a:lnTo>
                  <a:cubicBezTo>
                    <a:pt x="1378762" y="532056"/>
                    <a:pt x="1420053" y="655653"/>
                    <a:pt x="1420053" y="788917"/>
                  </a:cubicBezTo>
                  <a:cubicBezTo>
                    <a:pt x="1420053" y="1137485"/>
                    <a:pt x="1137485" y="1420053"/>
                    <a:pt x="788917" y="1420053"/>
                  </a:cubicBezTo>
                  <a:cubicBezTo>
                    <a:pt x="440350" y="1420053"/>
                    <a:pt x="157781" y="1137485"/>
                    <a:pt x="157781" y="788917"/>
                  </a:cubicBezTo>
                  <a:cubicBezTo>
                    <a:pt x="157781" y="440350"/>
                    <a:pt x="440350" y="157781"/>
                    <a:pt x="788917" y="157781"/>
                  </a:cubicBezTo>
                  <a:cubicBezTo>
                    <a:pt x="947423" y="157781"/>
                    <a:pt x="1092260" y="216160"/>
                    <a:pt x="1203036" y="312677"/>
                  </a:cubicBezTo>
                  <a:lnTo>
                    <a:pt x="1321374" y="206825"/>
                  </a:lnTo>
                  <a:cubicBezTo>
                    <a:pt x="1181080" y="78362"/>
                    <a:pt x="994171" y="0"/>
                    <a:pt x="788917" y="0"/>
                  </a:cubicBezTo>
                  <a:cubicBezTo>
                    <a:pt x="353234" y="0"/>
                    <a:pt x="0" y="353234"/>
                    <a:pt x="0" y="788917"/>
                  </a:cubicBezTo>
                  <a:cubicBezTo>
                    <a:pt x="0" y="1224600"/>
                    <a:pt x="353234" y="1577835"/>
                    <a:pt x="788917" y="1577835"/>
                  </a:cubicBezTo>
                  <a:cubicBezTo>
                    <a:pt x="1224600" y="1577835"/>
                    <a:pt x="1577835" y="1224600"/>
                    <a:pt x="1577835" y="788917"/>
                  </a:cubicBezTo>
                  <a:cubicBezTo>
                    <a:pt x="1577835" y="615229"/>
                    <a:pt x="1521694" y="454675"/>
                    <a:pt x="1426559" y="324373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491952" y="2762810"/>
              <a:ext cx="478440" cy="478450"/>
            </a:xfrm>
            <a:custGeom>
              <a:avLst/>
              <a:gdLst/>
              <a:ahLst/>
              <a:cxnLst/>
              <a:rect l="0" t="0" r="0" b="0"/>
              <a:pathLst>
                <a:path w="478440" h="478450">
                  <a:moveTo>
                    <a:pt x="478440" y="239220"/>
                  </a:moveTo>
                  <a:cubicBezTo>
                    <a:pt x="478440" y="369598"/>
                    <a:pt x="374113" y="475649"/>
                    <a:pt x="244401" y="478383"/>
                  </a:cubicBezTo>
                  <a:cubicBezTo>
                    <a:pt x="242677" y="478440"/>
                    <a:pt x="240944" y="478450"/>
                    <a:pt x="239220" y="478450"/>
                  </a:cubicBezTo>
                  <a:cubicBezTo>
                    <a:pt x="227323" y="478450"/>
                    <a:pt x="215560" y="477583"/>
                    <a:pt x="204130" y="475916"/>
                  </a:cubicBezTo>
                  <a:cubicBezTo>
                    <a:pt x="88639" y="458904"/>
                    <a:pt x="0" y="359435"/>
                    <a:pt x="0" y="239220"/>
                  </a:cubicBezTo>
                  <a:cubicBezTo>
                    <a:pt x="0" y="119014"/>
                    <a:pt x="88906" y="19278"/>
                    <a:pt x="204663" y="2466"/>
                  </a:cubicBezTo>
                  <a:cubicBezTo>
                    <a:pt x="215960" y="866"/>
                    <a:pt x="227456" y="0"/>
                    <a:pt x="239220" y="0"/>
                  </a:cubicBezTo>
                  <a:cubicBezTo>
                    <a:pt x="241011" y="0"/>
                    <a:pt x="242744" y="0"/>
                    <a:pt x="244535" y="66"/>
                  </a:cubicBezTo>
                  <a:cubicBezTo>
                    <a:pt x="374180" y="2857"/>
                    <a:pt x="478440" y="108918"/>
                    <a:pt x="478440" y="239220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906828" y="2209874"/>
            <a:ext cx="3063563" cy="1577836"/>
            <a:chOff x="3906828" y="2209874"/>
            <a:chExt cx="3063563" cy="1577836"/>
          </a:xfrm>
        </p:grpSpPr>
        <p:sp>
          <p:nvSpPr>
            <p:cNvPr id="11" name="Rounded Rectangle 10"/>
            <p:cNvSpPr/>
            <p:nvPr/>
          </p:nvSpPr>
          <p:spPr>
            <a:xfrm>
              <a:off x="3906828" y="2209874"/>
              <a:ext cx="1577836" cy="1577836"/>
            </a:xfrm>
            <a:custGeom>
              <a:avLst/>
              <a:gdLst/>
              <a:ahLst/>
              <a:cxnLst/>
              <a:rect l="0" t="0" r="0" b="0"/>
              <a:pathLst>
                <a:path w="1577836" h="1577836">
                  <a:moveTo>
                    <a:pt x="1426561" y="324376"/>
                  </a:moveTo>
                  <a:lnTo>
                    <a:pt x="1308224" y="430223"/>
                  </a:lnTo>
                  <a:cubicBezTo>
                    <a:pt x="1378766" y="532059"/>
                    <a:pt x="1420053" y="655657"/>
                    <a:pt x="1420053" y="788918"/>
                  </a:cubicBezTo>
                  <a:cubicBezTo>
                    <a:pt x="1420053" y="1137488"/>
                    <a:pt x="1137488" y="1420053"/>
                    <a:pt x="788918" y="1420053"/>
                  </a:cubicBezTo>
                  <a:cubicBezTo>
                    <a:pt x="440348" y="1420053"/>
                    <a:pt x="157783" y="1137488"/>
                    <a:pt x="157783" y="788918"/>
                  </a:cubicBezTo>
                  <a:cubicBezTo>
                    <a:pt x="157783" y="440348"/>
                    <a:pt x="440348" y="157783"/>
                    <a:pt x="788918" y="157783"/>
                  </a:cubicBezTo>
                  <a:cubicBezTo>
                    <a:pt x="947425" y="157783"/>
                    <a:pt x="1092257" y="216163"/>
                    <a:pt x="1203034" y="312674"/>
                  </a:cubicBezTo>
                  <a:lnTo>
                    <a:pt x="1321372" y="206828"/>
                  </a:lnTo>
                  <a:cubicBezTo>
                    <a:pt x="1181076" y="78365"/>
                    <a:pt x="994168" y="0"/>
                    <a:pt x="788918" y="0"/>
                  </a:cubicBezTo>
                  <a:cubicBezTo>
                    <a:pt x="353238" y="0"/>
                    <a:pt x="0" y="353238"/>
                    <a:pt x="0" y="788918"/>
                  </a:cubicBezTo>
                  <a:cubicBezTo>
                    <a:pt x="0" y="1224598"/>
                    <a:pt x="353238" y="1577836"/>
                    <a:pt x="788918" y="1577836"/>
                  </a:cubicBezTo>
                  <a:cubicBezTo>
                    <a:pt x="1224598" y="1577836"/>
                    <a:pt x="1577836" y="1224598"/>
                    <a:pt x="1577836" y="788918"/>
                  </a:cubicBezTo>
                  <a:cubicBezTo>
                    <a:pt x="1577836" y="615224"/>
                    <a:pt x="1521692" y="454680"/>
                    <a:pt x="1426561" y="324376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6491949" y="2762813"/>
              <a:ext cx="478442" cy="478442"/>
            </a:xfrm>
            <a:custGeom>
              <a:avLst/>
              <a:gdLst/>
              <a:ahLst/>
              <a:cxnLst/>
              <a:rect l="0" t="0" r="0" b="0"/>
              <a:pathLst>
                <a:path w="478442" h="478442">
                  <a:moveTo>
                    <a:pt x="478442" y="239221"/>
                  </a:moveTo>
                  <a:cubicBezTo>
                    <a:pt x="478442" y="369596"/>
                    <a:pt x="374114" y="475650"/>
                    <a:pt x="244404" y="478375"/>
                  </a:cubicBezTo>
                  <a:cubicBezTo>
                    <a:pt x="242676" y="478441"/>
                    <a:pt x="240948" y="478442"/>
                    <a:pt x="239221" y="478442"/>
                  </a:cubicBezTo>
                  <a:cubicBezTo>
                    <a:pt x="227326" y="478442"/>
                    <a:pt x="215564" y="477577"/>
                    <a:pt x="204135" y="475917"/>
                  </a:cubicBezTo>
                  <a:cubicBezTo>
                    <a:pt x="88644" y="458905"/>
                    <a:pt x="0" y="359429"/>
                    <a:pt x="0" y="239221"/>
                  </a:cubicBezTo>
                  <a:cubicBezTo>
                    <a:pt x="0" y="119012"/>
                    <a:pt x="88910" y="19270"/>
                    <a:pt x="204666" y="2458"/>
                  </a:cubicBezTo>
                  <a:cubicBezTo>
                    <a:pt x="215962" y="863"/>
                    <a:pt x="227459" y="0"/>
                    <a:pt x="239221" y="0"/>
                  </a:cubicBezTo>
                  <a:cubicBezTo>
                    <a:pt x="241015" y="0"/>
                    <a:pt x="242743" y="0"/>
                    <a:pt x="244537" y="66"/>
                  </a:cubicBezTo>
                  <a:cubicBezTo>
                    <a:pt x="374181" y="2857"/>
                    <a:pt x="478442" y="108912"/>
                    <a:pt x="478442" y="239221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670153" y="1973198"/>
            <a:ext cx="3186874" cy="2051189"/>
            <a:chOff x="3670153" y="1973198"/>
            <a:chExt cx="3186874" cy="2051189"/>
          </a:xfrm>
        </p:grpSpPr>
        <p:sp>
          <p:nvSpPr>
            <p:cNvPr id="14" name="Rounded Rectangle 13"/>
            <p:cNvSpPr/>
            <p:nvPr/>
          </p:nvSpPr>
          <p:spPr>
            <a:xfrm>
              <a:off x="3670153" y="1973198"/>
              <a:ext cx="2051189" cy="2051189"/>
            </a:xfrm>
            <a:custGeom>
              <a:avLst/>
              <a:gdLst/>
              <a:ahLst/>
              <a:cxnLst/>
              <a:rect l="0" t="0" r="0" b="0"/>
              <a:pathLst>
                <a:path w="2051189" h="2051189">
                  <a:moveTo>
                    <a:pt x="1840353" y="402612"/>
                  </a:moveTo>
                  <a:lnTo>
                    <a:pt x="1722339" y="508196"/>
                  </a:lnTo>
                  <a:cubicBezTo>
                    <a:pt x="1829762" y="652700"/>
                    <a:pt x="1893408" y="831713"/>
                    <a:pt x="1893408" y="1025594"/>
                  </a:cubicBezTo>
                  <a:cubicBezTo>
                    <a:pt x="1893408" y="1504864"/>
                    <a:pt x="1504864" y="1893408"/>
                    <a:pt x="1025594" y="1893408"/>
                  </a:cubicBezTo>
                  <a:cubicBezTo>
                    <a:pt x="546325" y="1893408"/>
                    <a:pt x="157781" y="1504797"/>
                    <a:pt x="157781" y="1025594"/>
                  </a:cubicBezTo>
                  <a:cubicBezTo>
                    <a:pt x="157781" y="546392"/>
                    <a:pt x="546325" y="157781"/>
                    <a:pt x="1025594" y="157781"/>
                  </a:cubicBezTo>
                  <a:cubicBezTo>
                    <a:pt x="1254185" y="157781"/>
                    <a:pt x="1462125" y="246211"/>
                    <a:pt x="1617154" y="390648"/>
                  </a:cubicBezTo>
                  <a:lnTo>
                    <a:pt x="1735159" y="285064"/>
                  </a:lnTo>
                  <a:cubicBezTo>
                    <a:pt x="1550946" y="108480"/>
                    <a:pt x="1300924" y="0"/>
                    <a:pt x="1025594" y="0"/>
                  </a:cubicBezTo>
                  <a:cubicBezTo>
                    <a:pt x="459152" y="0"/>
                    <a:pt x="0" y="459085"/>
                    <a:pt x="0" y="1025594"/>
                  </a:cubicBezTo>
                  <a:cubicBezTo>
                    <a:pt x="0" y="1592103"/>
                    <a:pt x="459152" y="2051189"/>
                    <a:pt x="1025594" y="2051189"/>
                  </a:cubicBezTo>
                  <a:cubicBezTo>
                    <a:pt x="1592037" y="2051189"/>
                    <a:pt x="2051189" y="1592037"/>
                    <a:pt x="2051189" y="1025594"/>
                  </a:cubicBezTo>
                  <a:cubicBezTo>
                    <a:pt x="2051189" y="791289"/>
                    <a:pt x="1972627" y="575319"/>
                    <a:pt x="1840353" y="402612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6319246" y="3467318"/>
              <a:ext cx="537781" cy="530609"/>
            </a:xfrm>
            <a:custGeom>
              <a:avLst/>
              <a:gdLst/>
              <a:ahLst/>
              <a:cxnLst/>
              <a:rect l="0" t="0" r="0" b="0"/>
              <a:pathLst>
                <a:path w="537781" h="530609">
                  <a:moveTo>
                    <a:pt x="488013" y="352253"/>
                  </a:moveTo>
                  <a:cubicBezTo>
                    <a:pt x="438169" y="472525"/>
                    <a:pt x="301551" y="530609"/>
                    <a:pt x="180746" y="483822"/>
                  </a:cubicBezTo>
                  <a:cubicBezTo>
                    <a:pt x="178946" y="483155"/>
                    <a:pt x="177222" y="482431"/>
                    <a:pt x="175431" y="481698"/>
                  </a:cubicBezTo>
                  <a:cubicBezTo>
                    <a:pt x="164401" y="477116"/>
                    <a:pt x="153895" y="471858"/>
                    <a:pt x="143998" y="465886"/>
                  </a:cubicBezTo>
                  <a:cubicBezTo>
                    <a:pt x="43786" y="406012"/>
                    <a:pt x="0" y="280158"/>
                    <a:pt x="45986" y="169116"/>
                  </a:cubicBezTo>
                  <a:cubicBezTo>
                    <a:pt x="92030" y="58073"/>
                    <a:pt x="212045" y="0"/>
                    <a:pt x="325335" y="28641"/>
                  </a:cubicBezTo>
                  <a:cubicBezTo>
                    <a:pt x="336499" y="31499"/>
                    <a:pt x="347595" y="35147"/>
                    <a:pt x="358501" y="39671"/>
                  </a:cubicBezTo>
                  <a:cubicBezTo>
                    <a:pt x="360359" y="40471"/>
                    <a:pt x="362216" y="41195"/>
                    <a:pt x="364016" y="42062"/>
                  </a:cubicBezTo>
                  <a:cubicBezTo>
                    <a:pt x="482298" y="94488"/>
                    <a:pt x="537781" y="232048"/>
                    <a:pt x="488013" y="352253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670153" y="1973198"/>
            <a:ext cx="3186874" cy="2051188"/>
            <a:chOff x="3670153" y="1973198"/>
            <a:chExt cx="3186874" cy="2051188"/>
          </a:xfrm>
        </p:grpSpPr>
        <p:sp>
          <p:nvSpPr>
            <p:cNvPr id="17" name="Rounded Rectangle 16"/>
            <p:cNvSpPr/>
            <p:nvPr/>
          </p:nvSpPr>
          <p:spPr>
            <a:xfrm>
              <a:off x="3670153" y="1973198"/>
              <a:ext cx="2051188" cy="2051188"/>
            </a:xfrm>
            <a:custGeom>
              <a:avLst/>
              <a:gdLst/>
              <a:ahLst/>
              <a:cxnLst/>
              <a:rect l="0" t="0" r="0" b="0"/>
              <a:pathLst>
                <a:path w="2051188" h="2051188">
                  <a:moveTo>
                    <a:pt x="1840349" y="402611"/>
                  </a:moveTo>
                  <a:lnTo>
                    <a:pt x="1722340" y="508195"/>
                  </a:lnTo>
                  <a:cubicBezTo>
                    <a:pt x="1829764" y="652698"/>
                    <a:pt x="1893404" y="831717"/>
                    <a:pt x="1893404" y="1025594"/>
                  </a:cubicBezTo>
                  <a:cubicBezTo>
                    <a:pt x="1893404" y="1504861"/>
                    <a:pt x="1504861" y="1893404"/>
                    <a:pt x="1025594" y="1893404"/>
                  </a:cubicBezTo>
                  <a:cubicBezTo>
                    <a:pt x="546326" y="1893404"/>
                    <a:pt x="157783" y="1504796"/>
                    <a:pt x="157783" y="1025594"/>
                  </a:cubicBezTo>
                  <a:cubicBezTo>
                    <a:pt x="157783" y="546391"/>
                    <a:pt x="546326" y="157783"/>
                    <a:pt x="1025594" y="157783"/>
                  </a:cubicBezTo>
                  <a:cubicBezTo>
                    <a:pt x="1254183" y="157783"/>
                    <a:pt x="1462128" y="246208"/>
                    <a:pt x="1617151" y="390646"/>
                  </a:cubicBezTo>
                  <a:lnTo>
                    <a:pt x="1735160" y="285062"/>
                  </a:lnTo>
                  <a:cubicBezTo>
                    <a:pt x="1550947" y="108476"/>
                    <a:pt x="1300926" y="0"/>
                    <a:pt x="1025594" y="0"/>
                  </a:cubicBezTo>
                  <a:cubicBezTo>
                    <a:pt x="459150" y="0"/>
                    <a:pt x="0" y="459084"/>
                    <a:pt x="0" y="1025594"/>
                  </a:cubicBezTo>
                  <a:cubicBezTo>
                    <a:pt x="0" y="1592103"/>
                    <a:pt x="459150" y="2051188"/>
                    <a:pt x="1025594" y="2051188"/>
                  </a:cubicBezTo>
                  <a:cubicBezTo>
                    <a:pt x="1592037" y="2051188"/>
                    <a:pt x="2051188" y="1592037"/>
                    <a:pt x="2051188" y="1025594"/>
                  </a:cubicBezTo>
                  <a:cubicBezTo>
                    <a:pt x="2051188" y="791285"/>
                    <a:pt x="1972624" y="575318"/>
                    <a:pt x="1840349" y="402611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6319245" y="3467317"/>
              <a:ext cx="537782" cy="530605"/>
            </a:xfrm>
            <a:custGeom>
              <a:avLst/>
              <a:gdLst/>
              <a:ahLst/>
              <a:cxnLst/>
              <a:rect l="0" t="0" r="0" b="0"/>
              <a:pathLst>
                <a:path w="537782" h="530605">
                  <a:moveTo>
                    <a:pt x="488011" y="352253"/>
                  </a:moveTo>
                  <a:cubicBezTo>
                    <a:pt x="438172" y="472527"/>
                    <a:pt x="301551" y="530605"/>
                    <a:pt x="180745" y="483824"/>
                  </a:cubicBezTo>
                  <a:cubicBezTo>
                    <a:pt x="178950" y="483160"/>
                    <a:pt x="177223" y="482428"/>
                    <a:pt x="175429" y="481697"/>
                  </a:cubicBezTo>
                  <a:cubicBezTo>
                    <a:pt x="164397" y="477113"/>
                    <a:pt x="153898" y="471864"/>
                    <a:pt x="143997" y="465883"/>
                  </a:cubicBezTo>
                  <a:cubicBezTo>
                    <a:pt x="43790" y="406011"/>
                    <a:pt x="0" y="280154"/>
                    <a:pt x="45983" y="169116"/>
                  </a:cubicBezTo>
                  <a:cubicBezTo>
                    <a:pt x="92033" y="58077"/>
                    <a:pt x="212042" y="0"/>
                    <a:pt x="325340" y="28640"/>
                  </a:cubicBezTo>
                  <a:cubicBezTo>
                    <a:pt x="336504" y="31497"/>
                    <a:pt x="347601" y="35152"/>
                    <a:pt x="358499" y="39670"/>
                  </a:cubicBezTo>
                  <a:cubicBezTo>
                    <a:pt x="360360" y="40468"/>
                    <a:pt x="362220" y="41199"/>
                    <a:pt x="364014" y="42063"/>
                  </a:cubicBezTo>
                  <a:cubicBezTo>
                    <a:pt x="482296" y="94492"/>
                    <a:pt x="537782" y="232044"/>
                    <a:pt x="488011" y="352253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143504" y="2004147"/>
            <a:ext cx="2715653" cy="1546888"/>
            <a:chOff x="4143504" y="2004147"/>
            <a:chExt cx="2715653" cy="1546888"/>
          </a:xfrm>
        </p:grpSpPr>
        <p:sp>
          <p:nvSpPr>
            <p:cNvPr id="20" name="Rounded Rectangle 19"/>
            <p:cNvSpPr/>
            <p:nvPr/>
          </p:nvSpPr>
          <p:spPr>
            <a:xfrm>
              <a:off x="4143504" y="2446555"/>
              <a:ext cx="1104480" cy="1104480"/>
            </a:xfrm>
            <a:custGeom>
              <a:avLst/>
              <a:gdLst/>
              <a:ahLst/>
              <a:cxnLst/>
              <a:rect l="0" t="0" r="0" b="0"/>
              <a:pathLst>
                <a:path w="1104480" h="1104480">
                  <a:moveTo>
                    <a:pt x="1012250" y="246602"/>
                  </a:moveTo>
                  <a:lnTo>
                    <a:pt x="892921" y="353301"/>
                  </a:lnTo>
                  <a:cubicBezTo>
                    <a:pt x="927106" y="411680"/>
                    <a:pt x="946699" y="479659"/>
                    <a:pt x="946699" y="552240"/>
                  </a:cubicBezTo>
                  <a:cubicBezTo>
                    <a:pt x="946699" y="770115"/>
                    <a:pt x="770115" y="946699"/>
                    <a:pt x="552240" y="946699"/>
                  </a:cubicBezTo>
                  <a:cubicBezTo>
                    <a:pt x="334365" y="946699"/>
                    <a:pt x="157781" y="770115"/>
                    <a:pt x="157781" y="552240"/>
                  </a:cubicBezTo>
                  <a:cubicBezTo>
                    <a:pt x="157781" y="334365"/>
                    <a:pt x="334365" y="157781"/>
                    <a:pt x="552240" y="157781"/>
                  </a:cubicBezTo>
                  <a:cubicBezTo>
                    <a:pt x="640537" y="157781"/>
                    <a:pt x="721995" y="186775"/>
                    <a:pt x="787736" y="235753"/>
                  </a:cubicBezTo>
                  <a:lnTo>
                    <a:pt x="907056" y="129054"/>
                  </a:lnTo>
                  <a:cubicBezTo>
                    <a:pt x="811072" y="48444"/>
                    <a:pt x="687343" y="0"/>
                    <a:pt x="552240" y="0"/>
                  </a:cubicBezTo>
                  <a:cubicBezTo>
                    <a:pt x="247259" y="0"/>
                    <a:pt x="0" y="247259"/>
                    <a:pt x="0" y="552240"/>
                  </a:cubicBezTo>
                  <a:cubicBezTo>
                    <a:pt x="0" y="857221"/>
                    <a:pt x="247259" y="1104480"/>
                    <a:pt x="552240" y="1104480"/>
                  </a:cubicBezTo>
                  <a:cubicBezTo>
                    <a:pt x="857221" y="1104480"/>
                    <a:pt x="1104480" y="857221"/>
                    <a:pt x="1104480" y="552240"/>
                  </a:cubicBezTo>
                  <a:cubicBezTo>
                    <a:pt x="1104480" y="439226"/>
                    <a:pt x="1070562" y="334098"/>
                    <a:pt x="1012250" y="246602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Rounded Rectangle 20"/>
            <p:cNvSpPr/>
            <p:nvPr/>
          </p:nvSpPr>
          <p:spPr>
            <a:xfrm>
              <a:off x="6321300" y="2004147"/>
              <a:ext cx="537857" cy="530942"/>
            </a:xfrm>
            <a:custGeom>
              <a:avLst/>
              <a:gdLst/>
              <a:ahLst/>
              <a:cxnLst/>
              <a:rect l="0" t="0" r="0" b="0"/>
              <a:pathLst>
                <a:path w="537857" h="530942">
                  <a:moveTo>
                    <a:pt x="362292" y="489804"/>
                  </a:moveTo>
                  <a:cubicBezTo>
                    <a:pt x="360959" y="490404"/>
                    <a:pt x="359702" y="491004"/>
                    <a:pt x="358368" y="491537"/>
                  </a:cubicBezTo>
                  <a:cubicBezTo>
                    <a:pt x="347205" y="496185"/>
                    <a:pt x="335841" y="499910"/>
                    <a:pt x="324411" y="502700"/>
                  </a:cubicBezTo>
                  <a:cubicBezTo>
                    <a:pt x="211378" y="530942"/>
                    <a:pt x="91706" y="472992"/>
                    <a:pt x="45786" y="362092"/>
                  </a:cubicBezTo>
                  <a:cubicBezTo>
                    <a:pt x="0" y="251450"/>
                    <a:pt x="43329" y="126063"/>
                    <a:pt x="142808" y="65922"/>
                  </a:cubicBezTo>
                  <a:cubicBezTo>
                    <a:pt x="153038" y="59740"/>
                    <a:pt x="163868" y="54225"/>
                    <a:pt x="175298" y="49510"/>
                  </a:cubicBezTo>
                  <a:cubicBezTo>
                    <a:pt x="176431" y="49044"/>
                    <a:pt x="177488" y="48577"/>
                    <a:pt x="178622" y="48177"/>
                  </a:cubicBezTo>
                  <a:cubicBezTo>
                    <a:pt x="299894" y="0"/>
                    <a:pt x="437711" y="58083"/>
                    <a:pt x="487813" y="178955"/>
                  </a:cubicBezTo>
                  <a:cubicBezTo>
                    <a:pt x="537857" y="299694"/>
                    <a:pt x="481698" y="437978"/>
                    <a:pt x="362292" y="489804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143504" y="2004150"/>
            <a:ext cx="2715649" cy="1546885"/>
            <a:chOff x="4143504" y="2004150"/>
            <a:chExt cx="2715649" cy="1546885"/>
          </a:xfrm>
        </p:grpSpPr>
        <p:sp>
          <p:nvSpPr>
            <p:cNvPr id="23" name="Rounded Rectangle 22"/>
            <p:cNvSpPr/>
            <p:nvPr/>
          </p:nvSpPr>
          <p:spPr>
            <a:xfrm>
              <a:off x="4143504" y="2446550"/>
              <a:ext cx="1104485" cy="1104485"/>
            </a:xfrm>
            <a:custGeom>
              <a:avLst/>
              <a:gdLst/>
              <a:ahLst/>
              <a:cxnLst/>
              <a:rect l="0" t="0" r="0" b="0"/>
              <a:pathLst>
                <a:path w="1104485" h="1104485">
                  <a:moveTo>
                    <a:pt x="1012248" y="246602"/>
                  </a:moveTo>
                  <a:lnTo>
                    <a:pt x="892924" y="353303"/>
                  </a:lnTo>
                  <a:cubicBezTo>
                    <a:pt x="927110" y="411683"/>
                    <a:pt x="946702" y="479662"/>
                    <a:pt x="946702" y="552242"/>
                  </a:cubicBezTo>
                  <a:cubicBezTo>
                    <a:pt x="946702" y="770115"/>
                    <a:pt x="770115" y="946702"/>
                    <a:pt x="552242" y="946702"/>
                  </a:cubicBezTo>
                  <a:cubicBezTo>
                    <a:pt x="334369" y="946702"/>
                    <a:pt x="157783" y="770115"/>
                    <a:pt x="157783" y="552242"/>
                  </a:cubicBezTo>
                  <a:cubicBezTo>
                    <a:pt x="157783" y="334369"/>
                    <a:pt x="334369" y="157783"/>
                    <a:pt x="552242" y="157783"/>
                  </a:cubicBezTo>
                  <a:cubicBezTo>
                    <a:pt x="640536" y="157783"/>
                    <a:pt x="721991" y="186776"/>
                    <a:pt x="787735" y="235755"/>
                  </a:cubicBezTo>
                  <a:lnTo>
                    <a:pt x="907059" y="129053"/>
                  </a:lnTo>
                  <a:cubicBezTo>
                    <a:pt x="811073" y="48452"/>
                    <a:pt x="687345" y="0"/>
                    <a:pt x="552242" y="0"/>
                  </a:cubicBezTo>
                  <a:cubicBezTo>
                    <a:pt x="247260" y="0"/>
                    <a:pt x="0" y="247260"/>
                    <a:pt x="0" y="552242"/>
                  </a:cubicBezTo>
                  <a:cubicBezTo>
                    <a:pt x="0" y="857225"/>
                    <a:pt x="247260" y="1104485"/>
                    <a:pt x="552242" y="1104485"/>
                  </a:cubicBezTo>
                  <a:cubicBezTo>
                    <a:pt x="857225" y="1104485"/>
                    <a:pt x="1104485" y="857225"/>
                    <a:pt x="1104485" y="552242"/>
                  </a:cubicBezTo>
                  <a:cubicBezTo>
                    <a:pt x="1104485" y="439230"/>
                    <a:pt x="1070562" y="334106"/>
                    <a:pt x="1012248" y="246602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6321305" y="2004150"/>
              <a:ext cx="537848" cy="530937"/>
            </a:xfrm>
            <a:custGeom>
              <a:avLst/>
              <a:gdLst/>
              <a:ahLst/>
              <a:cxnLst/>
              <a:rect l="0" t="0" r="0" b="0"/>
              <a:pathLst>
                <a:path w="537848" h="530937">
                  <a:moveTo>
                    <a:pt x="362287" y="489804"/>
                  </a:moveTo>
                  <a:cubicBezTo>
                    <a:pt x="360957" y="490402"/>
                    <a:pt x="359695" y="491001"/>
                    <a:pt x="358366" y="491532"/>
                  </a:cubicBezTo>
                  <a:cubicBezTo>
                    <a:pt x="347202" y="496184"/>
                    <a:pt x="335839" y="499905"/>
                    <a:pt x="324409" y="502696"/>
                  </a:cubicBezTo>
                  <a:cubicBezTo>
                    <a:pt x="211378" y="530937"/>
                    <a:pt x="91701" y="472992"/>
                    <a:pt x="45784" y="362087"/>
                  </a:cubicBezTo>
                  <a:cubicBezTo>
                    <a:pt x="0" y="251447"/>
                    <a:pt x="43325" y="126056"/>
                    <a:pt x="142801" y="65918"/>
                  </a:cubicBezTo>
                  <a:cubicBezTo>
                    <a:pt x="153034" y="59738"/>
                    <a:pt x="163866" y="54223"/>
                    <a:pt x="175295" y="49505"/>
                  </a:cubicBezTo>
                  <a:cubicBezTo>
                    <a:pt x="176425" y="49040"/>
                    <a:pt x="177488" y="48575"/>
                    <a:pt x="178618" y="48176"/>
                  </a:cubicBezTo>
                  <a:cubicBezTo>
                    <a:pt x="299890" y="0"/>
                    <a:pt x="437707" y="58077"/>
                    <a:pt x="487811" y="178950"/>
                  </a:cubicBezTo>
                  <a:cubicBezTo>
                    <a:pt x="537848" y="299690"/>
                    <a:pt x="481697" y="437973"/>
                    <a:pt x="362287" y="489804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380179" y="1398657"/>
            <a:ext cx="2053694" cy="1915706"/>
            <a:chOff x="4380179" y="1398657"/>
            <a:chExt cx="2053694" cy="1915706"/>
          </a:xfrm>
        </p:grpSpPr>
        <p:sp>
          <p:nvSpPr>
            <p:cNvPr id="26" name="Rounded Rectangle 25"/>
            <p:cNvSpPr/>
            <p:nvPr/>
          </p:nvSpPr>
          <p:spPr>
            <a:xfrm>
              <a:off x="4380179" y="2683227"/>
              <a:ext cx="631136" cy="631136"/>
            </a:xfrm>
            <a:custGeom>
              <a:avLst/>
              <a:gdLst/>
              <a:ahLst/>
              <a:cxnLst/>
              <a:rect l="0" t="0" r="0" b="0"/>
              <a:pathLst>
                <a:path w="631136" h="631136">
                  <a:moveTo>
                    <a:pt x="631136" y="315563"/>
                  </a:moveTo>
                  <a:cubicBezTo>
                    <a:pt x="631136" y="489851"/>
                    <a:pt x="489851" y="631136"/>
                    <a:pt x="315563" y="631136"/>
                  </a:cubicBezTo>
                  <a:cubicBezTo>
                    <a:pt x="141284" y="631136"/>
                    <a:pt x="0" y="489851"/>
                    <a:pt x="0" y="315563"/>
                  </a:cubicBezTo>
                  <a:cubicBezTo>
                    <a:pt x="0" y="141284"/>
                    <a:pt x="141284" y="0"/>
                    <a:pt x="315563" y="0"/>
                  </a:cubicBezTo>
                  <a:cubicBezTo>
                    <a:pt x="380390" y="0"/>
                    <a:pt x="440674" y="19526"/>
                    <a:pt x="490775" y="53054"/>
                  </a:cubicBezTo>
                  <a:lnTo>
                    <a:pt x="364807" y="165668"/>
                  </a:lnTo>
                  <a:cubicBezTo>
                    <a:pt x="349291" y="160543"/>
                    <a:pt x="332793" y="157781"/>
                    <a:pt x="315563" y="157781"/>
                  </a:cubicBezTo>
                  <a:cubicBezTo>
                    <a:pt x="228457" y="157781"/>
                    <a:pt x="157781" y="228457"/>
                    <a:pt x="157781" y="315563"/>
                  </a:cubicBezTo>
                  <a:cubicBezTo>
                    <a:pt x="157781" y="402678"/>
                    <a:pt x="228457" y="473354"/>
                    <a:pt x="315563" y="473354"/>
                  </a:cubicBezTo>
                  <a:cubicBezTo>
                    <a:pt x="402678" y="473354"/>
                    <a:pt x="473354" y="402678"/>
                    <a:pt x="473354" y="315563"/>
                  </a:cubicBezTo>
                  <a:cubicBezTo>
                    <a:pt x="473354" y="304523"/>
                    <a:pt x="472230" y="293674"/>
                    <a:pt x="470001" y="283283"/>
                  </a:cubicBezTo>
                  <a:lnTo>
                    <a:pt x="595960" y="170602"/>
                  </a:lnTo>
                  <a:cubicBezTo>
                    <a:pt x="618448" y="213988"/>
                    <a:pt x="631136" y="263299"/>
                    <a:pt x="631136" y="315563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5919543" y="1398657"/>
              <a:ext cx="514330" cy="520436"/>
            </a:xfrm>
            <a:custGeom>
              <a:avLst/>
              <a:gdLst/>
              <a:ahLst/>
              <a:cxnLst/>
              <a:rect l="0" t="0" r="0" b="0"/>
              <a:pathLst>
                <a:path w="514330" h="520436">
                  <a:moveTo>
                    <a:pt x="473392" y="363083"/>
                  </a:moveTo>
                  <a:cubicBezTo>
                    <a:pt x="473125" y="363683"/>
                    <a:pt x="472859" y="364274"/>
                    <a:pt x="472601" y="364807"/>
                  </a:cubicBezTo>
                  <a:cubicBezTo>
                    <a:pt x="461505" y="387267"/>
                    <a:pt x="446617" y="408336"/>
                    <a:pt x="428072" y="427072"/>
                  </a:cubicBezTo>
                  <a:lnTo>
                    <a:pt x="427215" y="427939"/>
                  </a:lnTo>
                  <a:cubicBezTo>
                    <a:pt x="417909" y="437245"/>
                    <a:pt x="408012" y="445617"/>
                    <a:pt x="397706" y="452989"/>
                  </a:cubicBezTo>
                  <a:cubicBezTo>
                    <a:pt x="304276" y="520436"/>
                    <a:pt x="173040" y="512063"/>
                    <a:pt x="88915" y="427939"/>
                  </a:cubicBezTo>
                  <a:cubicBezTo>
                    <a:pt x="15954" y="354977"/>
                    <a:pt x="0" y="246726"/>
                    <a:pt x="40938" y="158286"/>
                  </a:cubicBezTo>
                  <a:cubicBezTo>
                    <a:pt x="41205" y="157686"/>
                    <a:pt x="41471" y="157152"/>
                    <a:pt x="41738" y="156552"/>
                  </a:cubicBezTo>
                  <a:cubicBezTo>
                    <a:pt x="53035" y="133759"/>
                    <a:pt x="68113" y="112433"/>
                    <a:pt x="87115" y="93430"/>
                  </a:cubicBezTo>
                  <a:cubicBezTo>
                    <a:pt x="180546" y="0"/>
                    <a:pt x="331993" y="0"/>
                    <a:pt x="425415" y="93430"/>
                  </a:cubicBezTo>
                  <a:cubicBezTo>
                    <a:pt x="498376" y="166392"/>
                    <a:pt x="514330" y="274634"/>
                    <a:pt x="473392" y="363083"/>
                  </a:cubicBezTo>
                </a:path>
              </a:pathLst>
            </a:custGeom>
            <a:solidFill>
              <a:srgbClr val="2F2F3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380180" y="1398655"/>
            <a:ext cx="2053691" cy="1915705"/>
            <a:chOff x="4380180" y="1398655"/>
            <a:chExt cx="2053691" cy="1915705"/>
          </a:xfrm>
        </p:grpSpPr>
        <p:sp>
          <p:nvSpPr>
            <p:cNvPr id="29" name="Rounded Rectangle 28"/>
            <p:cNvSpPr/>
            <p:nvPr/>
          </p:nvSpPr>
          <p:spPr>
            <a:xfrm>
              <a:off x="4380180" y="2683226"/>
              <a:ext cx="631134" cy="631134"/>
            </a:xfrm>
            <a:custGeom>
              <a:avLst/>
              <a:gdLst/>
              <a:ahLst/>
              <a:cxnLst/>
              <a:rect l="0" t="0" r="0" b="0"/>
              <a:pathLst>
                <a:path w="631134" h="631134">
                  <a:moveTo>
                    <a:pt x="631134" y="315567"/>
                  </a:moveTo>
                  <a:cubicBezTo>
                    <a:pt x="631134" y="489852"/>
                    <a:pt x="489852" y="631134"/>
                    <a:pt x="315567" y="631134"/>
                  </a:cubicBezTo>
                  <a:cubicBezTo>
                    <a:pt x="141282" y="631134"/>
                    <a:pt x="0" y="489852"/>
                    <a:pt x="0" y="315567"/>
                  </a:cubicBezTo>
                  <a:cubicBezTo>
                    <a:pt x="0" y="141282"/>
                    <a:pt x="141282" y="0"/>
                    <a:pt x="315567" y="0"/>
                  </a:cubicBezTo>
                  <a:cubicBezTo>
                    <a:pt x="380390" y="0"/>
                    <a:pt x="440676" y="19525"/>
                    <a:pt x="490772" y="53054"/>
                  </a:cubicBezTo>
                  <a:lnTo>
                    <a:pt x="364809" y="165672"/>
                  </a:lnTo>
                  <a:cubicBezTo>
                    <a:pt x="349293" y="160544"/>
                    <a:pt x="332792" y="157783"/>
                    <a:pt x="315567" y="157783"/>
                  </a:cubicBezTo>
                  <a:cubicBezTo>
                    <a:pt x="228457" y="157783"/>
                    <a:pt x="157783" y="228457"/>
                    <a:pt x="157783" y="315567"/>
                  </a:cubicBezTo>
                  <a:cubicBezTo>
                    <a:pt x="157783" y="402677"/>
                    <a:pt x="228457" y="473351"/>
                    <a:pt x="315567" y="473351"/>
                  </a:cubicBezTo>
                  <a:cubicBezTo>
                    <a:pt x="402677" y="473351"/>
                    <a:pt x="473351" y="402677"/>
                    <a:pt x="473351" y="315567"/>
                  </a:cubicBezTo>
                  <a:cubicBezTo>
                    <a:pt x="473351" y="304522"/>
                    <a:pt x="472233" y="293674"/>
                    <a:pt x="469998" y="283287"/>
                  </a:cubicBezTo>
                  <a:lnTo>
                    <a:pt x="595962" y="170603"/>
                  </a:lnTo>
                  <a:cubicBezTo>
                    <a:pt x="618446" y="213994"/>
                    <a:pt x="631134" y="263301"/>
                    <a:pt x="631134" y="315567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5919546" y="1398655"/>
              <a:ext cx="514325" cy="520438"/>
            </a:xfrm>
            <a:custGeom>
              <a:avLst/>
              <a:gdLst/>
              <a:ahLst/>
              <a:cxnLst/>
              <a:rect l="0" t="0" r="0" b="0"/>
              <a:pathLst>
                <a:path w="514325" h="520438">
                  <a:moveTo>
                    <a:pt x="473391" y="363083"/>
                  </a:moveTo>
                  <a:cubicBezTo>
                    <a:pt x="473126" y="363682"/>
                    <a:pt x="472860" y="364280"/>
                    <a:pt x="472594" y="364811"/>
                  </a:cubicBezTo>
                  <a:cubicBezTo>
                    <a:pt x="461497" y="387272"/>
                    <a:pt x="446612" y="408336"/>
                    <a:pt x="428073" y="427075"/>
                  </a:cubicBezTo>
                  <a:lnTo>
                    <a:pt x="427209" y="427939"/>
                  </a:lnTo>
                  <a:cubicBezTo>
                    <a:pt x="417905" y="437242"/>
                    <a:pt x="408005" y="445615"/>
                    <a:pt x="397704" y="452991"/>
                  </a:cubicBezTo>
                  <a:cubicBezTo>
                    <a:pt x="304276" y="520438"/>
                    <a:pt x="173036" y="512065"/>
                    <a:pt x="88910" y="427939"/>
                  </a:cubicBezTo>
                  <a:cubicBezTo>
                    <a:pt x="15948" y="354977"/>
                    <a:pt x="0" y="246729"/>
                    <a:pt x="40933" y="158284"/>
                  </a:cubicBezTo>
                  <a:cubicBezTo>
                    <a:pt x="41199" y="157686"/>
                    <a:pt x="41464" y="157155"/>
                    <a:pt x="41731" y="156556"/>
                  </a:cubicBezTo>
                  <a:cubicBezTo>
                    <a:pt x="53027" y="133764"/>
                    <a:pt x="68111" y="112434"/>
                    <a:pt x="87116" y="93428"/>
                  </a:cubicBezTo>
                  <a:cubicBezTo>
                    <a:pt x="180545" y="0"/>
                    <a:pt x="331985" y="0"/>
                    <a:pt x="425415" y="93428"/>
                  </a:cubicBezTo>
                  <a:cubicBezTo>
                    <a:pt x="498377" y="166391"/>
                    <a:pt x="514325" y="274638"/>
                    <a:pt x="473391" y="363083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4616855" y="1780379"/>
            <a:ext cx="2119617" cy="2397042"/>
            <a:chOff x="4616855" y="1780379"/>
            <a:chExt cx="2119617" cy="2397042"/>
          </a:xfrm>
        </p:grpSpPr>
        <p:sp>
          <p:nvSpPr>
            <p:cNvPr id="32" name="Rounded Rectangle 31"/>
            <p:cNvSpPr/>
            <p:nvPr/>
          </p:nvSpPr>
          <p:spPr>
            <a:xfrm>
              <a:off x="4616855" y="1780379"/>
              <a:ext cx="1412824" cy="1295466"/>
            </a:xfrm>
            <a:custGeom>
              <a:avLst/>
              <a:gdLst/>
              <a:ahLst/>
              <a:cxnLst/>
              <a:rect l="0" t="0" r="0" b="0"/>
              <a:pathLst>
                <a:path w="1412824" h="1295466">
                  <a:moveTo>
                    <a:pt x="1412824" y="258498"/>
                  </a:moveTo>
                  <a:lnTo>
                    <a:pt x="1295209" y="363693"/>
                  </a:lnTo>
                  <a:lnTo>
                    <a:pt x="1138742" y="325031"/>
                  </a:lnTo>
                  <a:lnTo>
                    <a:pt x="1098108" y="361321"/>
                  </a:lnTo>
                  <a:lnTo>
                    <a:pt x="1254575" y="399983"/>
                  </a:lnTo>
                  <a:lnTo>
                    <a:pt x="1137027" y="505167"/>
                  </a:lnTo>
                  <a:lnTo>
                    <a:pt x="980560" y="466515"/>
                  </a:lnTo>
                  <a:lnTo>
                    <a:pt x="156438" y="1201969"/>
                  </a:lnTo>
                  <a:cubicBezTo>
                    <a:pt x="157324" y="1206703"/>
                    <a:pt x="157781" y="1211589"/>
                    <a:pt x="157781" y="1216580"/>
                  </a:cubicBezTo>
                  <a:cubicBezTo>
                    <a:pt x="157781" y="1260147"/>
                    <a:pt x="122462" y="1295466"/>
                    <a:pt x="78895" y="1295466"/>
                  </a:cubicBezTo>
                  <a:cubicBezTo>
                    <a:pt x="35318" y="1295466"/>
                    <a:pt x="0" y="1260147"/>
                    <a:pt x="0" y="1216580"/>
                  </a:cubicBezTo>
                  <a:cubicBezTo>
                    <a:pt x="0" y="1173003"/>
                    <a:pt x="35318" y="1137685"/>
                    <a:pt x="78895" y="1137685"/>
                  </a:cubicBezTo>
                  <a:cubicBezTo>
                    <a:pt x="88039" y="1137685"/>
                    <a:pt x="96821" y="1139237"/>
                    <a:pt x="104984" y="1142104"/>
                  </a:cubicBezTo>
                  <a:lnTo>
                    <a:pt x="927049" y="408527"/>
                  </a:lnTo>
                  <a:lnTo>
                    <a:pt x="905741" y="246668"/>
                  </a:lnTo>
                  <a:lnTo>
                    <a:pt x="1023356" y="141474"/>
                  </a:lnTo>
                  <a:lnTo>
                    <a:pt x="1044663" y="303342"/>
                  </a:lnTo>
                  <a:lnTo>
                    <a:pt x="1085288" y="266985"/>
                  </a:lnTo>
                  <a:lnTo>
                    <a:pt x="1063923" y="105184"/>
                  </a:lnTo>
                  <a:lnTo>
                    <a:pt x="1181538" y="0"/>
                  </a:lnTo>
                  <a:lnTo>
                    <a:pt x="1208951" y="208140"/>
                  </a:lnTo>
                  <a:lnTo>
                    <a:pt x="1412824" y="258498"/>
                  </a:ln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6317239" y="1825728"/>
              <a:ext cx="182670" cy="244344"/>
            </a:xfrm>
            <a:custGeom>
              <a:avLst/>
              <a:gdLst/>
              <a:ahLst/>
              <a:cxnLst/>
              <a:rect l="0" t="0" r="0" b="0"/>
              <a:pathLst>
                <a:path w="182670" h="244344">
                  <a:moveTo>
                    <a:pt x="182670" y="226599"/>
                  </a:moveTo>
                  <a:cubicBezTo>
                    <a:pt x="181546" y="226999"/>
                    <a:pt x="180479" y="227466"/>
                    <a:pt x="179355" y="227933"/>
                  </a:cubicBezTo>
                  <a:cubicBezTo>
                    <a:pt x="167925" y="232648"/>
                    <a:pt x="157086" y="238163"/>
                    <a:pt x="146856" y="244344"/>
                  </a:cubicBezTo>
                  <a:cubicBezTo>
                    <a:pt x="103727" y="169459"/>
                    <a:pt x="55159" y="97021"/>
                    <a:pt x="1266" y="27517"/>
                  </a:cubicBezTo>
                  <a:cubicBezTo>
                    <a:pt x="10496" y="20669"/>
                    <a:pt x="19335" y="13030"/>
                    <a:pt x="27708" y="4657"/>
                  </a:cubicBezTo>
                  <a:cubicBezTo>
                    <a:pt x="28908" y="3467"/>
                    <a:pt x="30041" y="2266"/>
                    <a:pt x="31165" y="1066"/>
                  </a:cubicBezTo>
                  <a:cubicBezTo>
                    <a:pt x="31632" y="1600"/>
                    <a:pt x="32099" y="2200"/>
                    <a:pt x="32499" y="2733"/>
                  </a:cubicBezTo>
                  <a:cubicBezTo>
                    <a:pt x="88182" y="74428"/>
                    <a:pt x="138283" y="149190"/>
                    <a:pt x="182670" y="226599"/>
                  </a:cubicBezTo>
                  <a:moveTo>
                    <a:pt x="1000" y="27184"/>
                  </a:moveTo>
                  <a:cubicBezTo>
                    <a:pt x="666" y="26784"/>
                    <a:pt x="333" y="26317"/>
                    <a:pt x="0" y="25917"/>
                  </a:cubicBezTo>
                  <a:cubicBezTo>
                    <a:pt x="10306" y="18545"/>
                    <a:pt x="20202" y="10172"/>
                    <a:pt x="29508" y="866"/>
                  </a:cubicBezTo>
                  <a:lnTo>
                    <a:pt x="30375" y="0"/>
                  </a:lnTo>
                  <a:cubicBezTo>
                    <a:pt x="30632" y="333"/>
                    <a:pt x="30899" y="742"/>
                    <a:pt x="31165" y="1066"/>
                  </a:cubicBezTo>
                  <a:cubicBezTo>
                    <a:pt x="30041" y="2266"/>
                    <a:pt x="28908" y="3467"/>
                    <a:pt x="27708" y="4657"/>
                  </a:cubicBezTo>
                  <a:cubicBezTo>
                    <a:pt x="19335" y="13030"/>
                    <a:pt x="10496" y="20669"/>
                    <a:pt x="1266" y="27517"/>
                  </a:cubicBezTo>
                  <a:cubicBezTo>
                    <a:pt x="1200" y="27384"/>
                    <a:pt x="1066" y="27317"/>
                    <a:pt x="1000" y="27184"/>
                  </a:cubicBez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6318239" y="3933210"/>
              <a:ext cx="181746" cy="244211"/>
            </a:xfrm>
            <a:custGeom>
              <a:avLst/>
              <a:gdLst/>
              <a:ahLst/>
              <a:cxnLst/>
              <a:rect l="0" t="0" r="0" b="0"/>
              <a:pathLst>
                <a:path w="181746" h="244211">
                  <a:moveTo>
                    <a:pt x="181746" y="17945"/>
                  </a:moveTo>
                  <a:cubicBezTo>
                    <a:pt x="136759" y="97021"/>
                    <a:pt x="86191" y="172507"/>
                    <a:pt x="30375" y="244211"/>
                  </a:cubicBezTo>
                  <a:cubicBezTo>
                    <a:pt x="29175" y="242944"/>
                    <a:pt x="27974" y="241677"/>
                    <a:pt x="26717" y="240420"/>
                  </a:cubicBezTo>
                  <a:cubicBezTo>
                    <a:pt x="18278" y="231981"/>
                    <a:pt x="9305" y="224275"/>
                    <a:pt x="0" y="217360"/>
                  </a:cubicBezTo>
                  <a:cubicBezTo>
                    <a:pt x="53492" y="148256"/>
                    <a:pt x="101936" y="75552"/>
                    <a:pt x="144999" y="0"/>
                  </a:cubicBezTo>
                  <a:cubicBezTo>
                    <a:pt x="154895" y="5981"/>
                    <a:pt x="165401" y="11229"/>
                    <a:pt x="176431" y="15821"/>
                  </a:cubicBezTo>
                  <a:cubicBezTo>
                    <a:pt x="178222" y="16544"/>
                    <a:pt x="179946" y="17278"/>
                    <a:pt x="181746" y="17945"/>
                  </a:cubicBez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6645699" y="2493954"/>
              <a:ext cx="90773" cy="271310"/>
            </a:xfrm>
            <a:custGeom>
              <a:avLst/>
              <a:gdLst/>
              <a:ahLst/>
              <a:cxnLst/>
              <a:rect l="0" t="0" r="0" b="0"/>
              <a:pathLst>
                <a:path w="90773" h="271310">
                  <a:moveTo>
                    <a:pt x="90773" y="268919"/>
                  </a:moveTo>
                  <a:cubicBezTo>
                    <a:pt x="88982" y="268852"/>
                    <a:pt x="87249" y="268852"/>
                    <a:pt x="85458" y="268852"/>
                  </a:cubicBezTo>
                  <a:cubicBezTo>
                    <a:pt x="73694" y="268852"/>
                    <a:pt x="62198" y="269719"/>
                    <a:pt x="50901" y="271310"/>
                  </a:cubicBezTo>
                  <a:cubicBezTo>
                    <a:pt x="40005" y="183594"/>
                    <a:pt x="22993" y="97345"/>
                    <a:pt x="0" y="12887"/>
                  </a:cubicBezTo>
                  <a:cubicBezTo>
                    <a:pt x="11430" y="10096"/>
                    <a:pt x="22793" y="6372"/>
                    <a:pt x="33956" y="1724"/>
                  </a:cubicBezTo>
                  <a:cubicBezTo>
                    <a:pt x="35290" y="1190"/>
                    <a:pt x="36547" y="590"/>
                    <a:pt x="37880" y="0"/>
                  </a:cubicBezTo>
                  <a:cubicBezTo>
                    <a:pt x="61864" y="87839"/>
                    <a:pt x="79543" y="177612"/>
                    <a:pt x="90773" y="268919"/>
                  </a:cubicBez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6644575" y="3238723"/>
              <a:ext cx="91763" cy="270652"/>
            </a:xfrm>
            <a:custGeom>
              <a:avLst/>
              <a:gdLst/>
              <a:ahLst/>
              <a:cxnLst/>
              <a:rect l="0" t="0" r="0" b="0"/>
              <a:pathLst>
                <a:path w="91763" h="270652">
                  <a:moveTo>
                    <a:pt x="91763" y="2457"/>
                  </a:moveTo>
                  <a:cubicBezTo>
                    <a:pt x="80600" y="93297"/>
                    <a:pt x="62855" y="182803"/>
                    <a:pt x="38671" y="270652"/>
                  </a:cubicBezTo>
                  <a:cubicBezTo>
                    <a:pt x="36871" y="269786"/>
                    <a:pt x="35013" y="269052"/>
                    <a:pt x="33156" y="268262"/>
                  </a:cubicBezTo>
                  <a:cubicBezTo>
                    <a:pt x="22259" y="263737"/>
                    <a:pt x="11163" y="260089"/>
                    <a:pt x="0" y="257232"/>
                  </a:cubicBezTo>
                  <a:cubicBezTo>
                    <a:pt x="23117" y="173031"/>
                    <a:pt x="40328" y="87048"/>
                    <a:pt x="51492" y="0"/>
                  </a:cubicBezTo>
                  <a:cubicBezTo>
                    <a:pt x="62922" y="1657"/>
                    <a:pt x="74685" y="2524"/>
                    <a:pt x="86582" y="2524"/>
                  </a:cubicBezTo>
                  <a:cubicBezTo>
                    <a:pt x="88306" y="2524"/>
                    <a:pt x="90039" y="2524"/>
                    <a:pt x="91763" y="2457"/>
                  </a:cubicBezTo>
                </a:path>
              </a:pathLst>
            </a:custGeom>
            <a:solidFill>
              <a:srgbClr val="DD7758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616855" y="1780379"/>
            <a:ext cx="2119617" cy="2397037"/>
            <a:chOff x="4616855" y="1780379"/>
            <a:chExt cx="2119617" cy="2397037"/>
          </a:xfrm>
        </p:grpSpPr>
        <p:sp>
          <p:nvSpPr>
            <p:cNvPr id="38" name="Rounded Rectangle 37"/>
            <p:cNvSpPr/>
            <p:nvPr/>
          </p:nvSpPr>
          <p:spPr>
            <a:xfrm>
              <a:off x="4616855" y="1780379"/>
              <a:ext cx="1412821" cy="1295468"/>
            </a:xfrm>
            <a:custGeom>
              <a:avLst/>
              <a:gdLst/>
              <a:ahLst/>
              <a:cxnLst/>
              <a:rect l="0" t="0" r="0" b="0"/>
              <a:pathLst>
                <a:path w="1412821" h="1295468">
                  <a:moveTo>
                    <a:pt x="1412821" y="258502"/>
                  </a:moveTo>
                  <a:lnTo>
                    <a:pt x="1295206" y="363691"/>
                  </a:lnTo>
                  <a:lnTo>
                    <a:pt x="1138738" y="325034"/>
                  </a:lnTo>
                  <a:lnTo>
                    <a:pt x="1098108" y="361324"/>
                  </a:lnTo>
                  <a:lnTo>
                    <a:pt x="1254577" y="399981"/>
                  </a:lnTo>
                  <a:lnTo>
                    <a:pt x="1137028" y="505170"/>
                  </a:lnTo>
                  <a:lnTo>
                    <a:pt x="980559" y="466513"/>
                  </a:lnTo>
                  <a:lnTo>
                    <a:pt x="156433" y="1201967"/>
                  </a:lnTo>
                  <a:cubicBezTo>
                    <a:pt x="157320" y="1206702"/>
                    <a:pt x="157783" y="1211585"/>
                    <a:pt x="157783" y="1216576"/>
                  </a:cubicBezTo>
                  <a:cubicBezTo>
                    <a:pt x="157783" y="1260147"/>
                    <a:pt x="122462" y="1295468"/>
                    <a:pt x="78891" y="1295468"/>
                  </a:cubicBezTo>
                  <a:cubicBezTo>
                    <a:pt x="35321" y="1295468"/>
                    <a:pt x="0" y="1260147"/>
                    <a:pt x="0" y="1216576"/>
                  </a:cubicBezTo>
                  <a:cubicBezTo>
                    <a:pt x="0" y="1173006"/>
                    <a:pt x="35321" y="1137684"/>
                    <a:pt x="78891" y="1137684"/>
                  </a:cubicBezTo>
                  <a:cubicBezTo>
                    <a:pt x="88037" y="1137684"/>
                    <a:pt x="96819" y="1139240"/>
                    <a:pt x="104987" y="1142102"/>
                  </a:cubicBezTo>
                  <a:lnTo>
                    <a:pt x="927044" y="408528"/>
                  </a:lnTo>
                  <a:lnTo>
                    <a:pt x="905744" y="246668"/>
                  </a:lnTo>
                  <a:lnTo>
                    <a:pt x="1023358" y="141479"/>
                  </a:lnTo>
                  <a:lnTo>
                    <a:pt x="1044659" y="303339"/>
                  </a:lnTo>
                  <a:lnTo>
                    <a:pt x="1085288" y="266983"/>
                  </a:lnTo>
                  <a:lnTo>
                    <a:pt x="1063922" y="105189"/>
                  </a:lnTo>
                  <a:lnTo>
                    <a:pt x="1181536" y="0"/>
                  </a:lnTo>
                  <a:lnTo>
                    <a:pt x="1208951" y="208142"/>
                  </a:lnTo>
                  <a:lnTo>
                    <a:pt x="1412821" y="258502"/>
                  </a:ln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6317242" y="1825732"/>
              <a:ext cx="182671" cy="244341"/>
            </a:xfrm>
            <a:custGeom>
              <a:avLst/>
              <a:gdLst/>
              <a:ahLst/>
              <a:cxnLst/>
              <a:rect l="0" t="0" r="0" b="0"/>
              <a:pathLst>
                <a:path w="182671" h="244341">
                  <a:moveTo>
                    <a:pt x="182671" y="226599"/>
                  </a:moveTo>
                  <a:cubicBezTo>
                    <a:pt x="181541" y="226997"/>
                    <a:pt x="180478" y="227462"/>
                    <a:pt x="179348" y="227927"/>
                  </a:cubicBezTo>
                  <a:cubicBezTo>
                    <a:pt x="167919" y="232646"/>
                    <a:pt x="157088" y="238161"/>
                    <a:pt x="146854" y="244341"/>
                  </a:cubicBezTo>
                  <a:cubicBezTo>
                    <a:pt x="103728" y="169451"/>
                    <a:pt x="55153" y="97021"/>
                    <a:pt x="1262" y="27514"/>
                  </a:cubicBezTo>
                  <a:cubicBezTo>
                    <a:pt x="10498" y="20669"/>
                    <a:pt x="19337" y="13027"/>
                    <a:pt x="27709" y="4655"/>
                  </a:cubicBezTo>
                  <a:cubicBezTo>
                    <a:pt x="28905" y="3458"/>
                    <a:pt x="30035" y="2262"/>
                    <a:pt x="31164" y="1067"/>
                  </a:cubicBezTo>
                  <a:cubicBezTo>
                    <a:pt x="31629" y="1598"/>
                    <a:pt x="32095" y="2196"/>
                    <a:pt x="32494" y="2728"/>
                  </a:cubicBezTo>
                  <a:cubicBezTo>
                    <a:pt x="88179" y="74427"/>
                    <a:pt x="138282" y="149184"/>
                    <a:pt x="182671" y="226599"/>
                  </a:cubicBezTo>
                  <a:close/>
                  <a:moveTo>
                    <a:pt x="996" y="27178"/>
                  </a:moveTo>
                  <a:cubicBezTo>
                    <a:pt x="664" y="26779"/>
                    <a:pt x="331" y="26314"/>
                    <a:pt x="0" y="25915"/>
                  </a:cubicBezTo>
                  <a:cubicBezTo>
                    <a:pt x="10299" y="18539"/>
                    <a:pt x="20200" y="10167"/>
                    <a:pt x="29504" y="863"/>
                  </a:cubicBezTo>
                  <a:lnTo>
                    <a:pt x="30368" y="0"/>
                  </a:lnTo>
                  <a:cubicBezTo>
                    <a:pt x="30633" y="332"/>
                    <a:pt x="30899" y="734"/>
                    <a:pt x="31164" y="1067"/>
                  </a:cubicBezTo>
                  <a:cubicBezTo>
                    <a:pt x="30035" y="2262"/>
                    <a:pt x="28905" y="3458"/>
                    <a:pt x="27709" y="4655"/>
                  </a:cubicBezTo>
                  <a:cubicBezTo>
                    <a:pt x="19337" y="13027"/>
                    <a:pt x="10498" y="20669"/>
                    <a:pt x="1262" y="27514"/>
                  </a:cubicBezTo>
                  <a:cubicBezTo>
                    <a:pt x="1195" y="27381"/>
                    <a:pt x="1063" y="27311"/>
                    <a:pt x="996" y="27178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6318243" y="3933212"/>
              <a:ext cx="181741" cy="244204"/>
            </a:xfrm>
            <a:custGeom>
              <a:avLst/>
              <a:gdLst/>
              <a:ahLst/>
              <a:cxnLst/>
              <a:rect l="0" t="0" r="0" b="0"/>
              <a:pathLst>
                <a:path w="181741" h="244204">
                  <a:moveTo>
                    <a:pt x="181741" y="17941"/>
                  </a:moveTo>
                  <a:cubicBezTo>
                    <a:pt x="136754" y="97017"/>
                    <a:pt x="86186" y="172504"/>
                    <a:pt x="30368" y="244204"/>
                  </a:cubicBezTo>
                  <a:cubicBezTo>
                    <a:pt x="29171" y="242942"/>
                    <a:pt x="27975" y="241679"/>
                    <a:pt x="26713" y="240417"/>
                  </a:cubicBezTo>
                  <a:cubicBezTo>
                    <a:pt x="18274" y="231977"/>
                    <a:pt x="9303" y="224269"/>
                    <a:pt x="0" y="217358"/>
                  </a:cubicBezTo>
                  <a:cubicBezTo>
                    <a:pt x="53492" y="148250"/>
                    <a:pt x="101934" y="75554"/>
                    <a:pt x="144994" y="0"/>
                  </a:cubicBezTo>
                  <a:cubicBezTo>
                    <a:pt x="154895" y="5980"/>
                    <a:pt x="165394" y="11230"/>
                    <a:pt x="176425" y="15815"/>
                  </a:cubicBezTo>
                  <a:cubicBezTo>
                    <a:pt x="178219" y="16546"/>
                    <a:pt x="179947" y="17277"/>
                    <a:pt x="181741" y="17941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6645701" y="2493950"/>
              <a:ext cx="90771" cy="271316"/>
            </a:xfrm>
            <a:custGeom>
              <a:avLst/>
              <a:gdLst/>
              <a:ahLst/>
              <a:cxnLst/>
              <a:rect l="0" t="0" r="0" b="0"/>
              <a:pathLst>
                <a:path w="90771" h="271316">
                  <a:moveTo>
                    <a:pt x="90771" y="268924"/>
                  </a:moveTo>
                  <a:cubicBezTo>
                    <a:pt x="88976" y="268857"/>
                    <a:pt x="87249" y="268857"/>
                    <a:pt x="85454" y="268857"/>
                  </a:cubicBezTo>
                  <a:cubicBezTo>
                    <a:pt x="73693" y="268857"/>
                    <a:pt x="62197" y="269721"/>
                    <a:pt x="50900" y="271316"/>
                  </a:cubicBezTo>
                  <a:cubicBezTo>
                    <a:pt x="40002" y="183602"/>
                    <a:pt x="22991" y="97349"/>
                    <a:pt x="0" y="12891"/>
                  </a:cubicBezTo>
                  <a:cubicBezTo>
                    <a:pt x="11429" y="10100"/>
                    <a:pt x="22792" y="6379"/>
                    <a:pt x="33956" y="1727"/>
                  </a:cubicBezTo>
                  <a:cubicBezTo>
                    <a:pt x="35284" y="1195"/>
                    <a:pt x="36547" y="598"/>
                    <a:pt x="37876" y="0"/>
                  </a:cubicBezTo>
                  <a:cubicBezTo>
                    <a:pt x="61864" y="87847"/>
                    <a:pt x="79540" y="177621"/>
                    <a:pt x="90771" y="268924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6644571" y="3238723"/>
              <a:ext cx="91767" cy="270652"/>
            </a:xfrm>
            <a:custGeom>
              <a:avLst/>
              <a:gdLst/>
              <a:ahLst/>
              <a:cxnLst/>
              <a:rect l="0" t="0" r="0" b="0"/>
              <a:pathLst>
                <a:path w="91767" h="270652">
                  <a:moveTo>
                    <a:pt x="91767" y="2458"/>
                  </a:moveTo>
                  <a:cubicBezTo>
                    <a:pt x="80604" y="93296"/>
                    <a:pt x="62862" y="182804"/>
                    <a:pt x="38674" y="270652"/>
                  </a:cubicBezTo>
                  <a:cubicBezTo>
                    <a:pt x="36880" y="269788"/>
                    <a:pt x="35019" y="269057"/>
                    <a:pt x="33159" y="268259"/>
                  </a:cubicBezTo>
                  <a:cubicBezTo>
                    <a:pt x="22260" y="263741"/>
                    <a:pt x="11163" y="260086"/>
                    <a:pt x="0" y="257228"/>
                  </a:cubicBezTo>
                  <a:cubicBezTo>
                    <a:pt x="23124" y="173036"/>
                    <a:pt x="40335" y="87049"/>
                    <a:pt x="51499" y="0"/>
                  </a:cubicBezTo>
                  <a:cubicBezTo>
                    <a:pt x="62928" y="1661"/>
                    <a:pt x="74690" y="2525"/>
                    <a:pt x="86584" y="2525"/>
                  </a:cubicBezTo>
                  <a:cubicBezTo>
                    <a:pt x="88312" y="2525"/>
                    <a:pt x="90039" y="2525"/>
                    <a:pt x="91767" y="2458"/>
                  </a:cubicBezTo>
                  <a:close/>
                </a:path>
              </a:pathLst>
            </a:custGeom>
            <a:noFill/>
            <a:ln w="9858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588478" y="1484972"/>
            <a:ext cx="1121921" cy="262898"/>
            <a:chOff x="6588478" y="1484972"/>
            <a:chExt cx="1121921" cy="262898"/>
          </a:xfrm>
        </p:grpSpPr>
        <p:sp>
          <p:nvSpPr>
            <p:cNvPr id="44" name="TextBox 43"/>
            <p:cNvSpPr txBox="1"/>
            <p:nvPr/>
          </p:nvSpPr>
          <p:spPr>
            <a:xfrm>
              <a:off x="6588478" y="1484972"/>
              <a:ext cx="1121921" cy="1314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The ultimate goal of your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588478" y="1616417"/>
              <a:ext cx="1121921" cy="13145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content</a:t>
              </a:r>
            </a:p>
          </p:txBody>
        </p:sp>
      </p:grpSp>
      <p:sp>
        <p:nvSpPr>
          <p:cNvPr id="47" name="Rounded Rectangle 46"/>
          <p:cNvSpPr/>
          <p:nvPr/>
        </p:nvSpPr>
        <p:spPr>
          <a:xfrm>
            <a:off x="6017185" y="1498013"/>
            <a:ext cx="305705" cy="305705"/>
          </a:xfrm>
          <a:custGeom>
            <a:avLst/>
            <a:gdLst/>
            <a:ahLst/>
            <a:cxnLst/>
            <a:rect l="0" t="0" r="0" b="0"/>
            <a:pathLst>
              <a:path w="305705" h="305705">
                <a:moveTo>
                  <a:pt x="157783" y="177506"/>
                </a:moveTo>
                <a:cubicBezTo>
                  <a:pt x="146891" y="177506"/>
                  <a:pt x="138060" y="168676"/>
                  <a:pt x="138060" y="157783"/>
                </a:cubicBezTo>
                <a:cubicBezTo>
                  <a:pt x="138060" y="146891"/>
                  <a:pt x="146891" y="138060"/>
                  <a:pt x="157783" y="138060"/>
                </a:cubicBezTo>
                <a:cubicBezTo>
                  <a:pt x="168676" y="138060"/>
                  <a:pt x="177506" y="146891"/>
                  <a:pt x="177506" y="157783"/>
                </a:cubicBezTo>
                <a:cubicBezTo>
                  <a:pt x="177506" y="168676"/>
                  <a:pt x="168676" y="177506"/>
                  <a:pt x="157783" y="177506"/>
                </a:cubicBezTo>
                <a:close/>
                <a:moveTo>
                  <a:pt x="0" y="0"/>
                </a:moveTo>
                <a:moveTo>
                  <a:pt x="245879" y="223526"/>
                </a:moveTo>
                <a:lnTo>
                  <a:pt x="261657" y="262972"/>
                </a:lnTo>
                <a:lnTo>
                  <a:pt x="224841" y="247194"/>
                </a:lnTo>
                <a:moveTo>
                  <a:pt x="247194" y="90725"/>
                </a:moveTo>
                <a:lnTo>
                  <a:pt x="262972" y="53909"/>
                </a:lnTo>
                <a:lnTo>
                  <a:pt x="223526" y="69687"/>
                </a:lnTo>
                <a:moveTo>
                  <a:pt x="90725" y="68372"/>
                </a:moveTo>
                <a:lnTo>
                  <a:pt x="53909" y="52594"/>
                </a:lnTo>
                <a:lnTo>
                  <a:pt x="69687" y="92040"/>
                </a:lnTo>
                <a:moveTo>
                  <a:pt x="92040" y="245879"/>
                </a:moveTo>
                <a:lnTo>
                  <a:pt x="52594" y="261657"/>
                </a:lnTo>
                <a:lnTo>
                  <a:pt x="68372" y="224841"/>
                </a:lnTo>
                <a:moveTo>
                  <a:pt x="0" y="0"/>
                </a:moveTo>
                <a:moveTo>
                  <a:pt x="201367" y="202688"/>
                </a:moveTo>
                <a:lnTo>
                  <a:pt x="305705" y="159105"/>
                </a:lnTo>
                <a:lnTo>
                  <a:pt x="201367" y="115520"/>
                </a:lnTo>
                <a:lnTo>
                  <a:pt x="157783" y="9861"/>
                </a:lnTo>
                <a:lnTo>
                  <a:pt x="114199" y="114199"/>
                </a:lnTo>
                <a:lnTo>
                  <a:pt x="9861" y="157783"/>
                </a:lnTo>
                <a:lnTo>
                  <a:pt x="114199" y="201367"/>
                </a:lnTo>
                <a:lnTo>
                  <a:pt x="157783" y="305705"/>
                </a:lnTo>
                <a:close/>
              </a:path>
            </a:pathLst>
          </a:custGeom>
          <a:noFill/>
          <a:ln w="9858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/>
          <p:cNvSpPr txBox="1"/>
          <p:nvPr/>
        </p:nvSpPr>
        <p:spPr>
          <a:xfrm>
            <a:off x="6588478" y="1248267"/>
            <a:ext cx="944880" cy="1577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1">
                <a:solidFill>
                  <a:srgbClr val="DD7758"/>
                </a:solidFill>
                <a:latin typeface="STIX Two Text"/>
              </a:rPr>
              <a:t>Clear Direction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436981" y="2148845"/>
            <a:ext cx="303380" cy="249849"/>
          </a:xfrm>
          <a:custGeom>
            <a:avLst/>
            <a:gdLst/>
            <a:ahLst/>
            <a:cxnLst/>
            <a:rect l="0" t="0" r="0" b="0"/>
            <a:pathLst>
              <a:path w="303380" h="249849">
                <a:moveTo>
                  <a:pt x="303380" y="24"/>
                </a:moveTo>
                <a:lnTo>
                  <a:pt x="269746" y="24"/>
                </a:lnTo>
                <a:cubicBezTo>
                  <a:pt x="266406" y="0"/>
                  <a:pt x="263579" y="2482"/>
                  <a:pt x="263171" y="5797"/>
                </a:cubicBezTo>
                <a:lnTo>
                  <a:pt x="258806" y="41088"/>
                </a:lnTo>
                <a:cubicBezTo>
                  <a:pt x="257990" y="47672"/>
                  <a:pt x="252397" y="52616"/>
                  <a:pt x="245762" y="52619"/>
                </a:cubicBezTo>
                <a:lnTo>
                  <a:pt x="20684" y="52619"/>
                </a:lnTo>
                <a:cubicBezTo>
                  <a:pt x="14413" y="52623"/>
                  <a:pt x="8517" y="55608"/>
                  <a:pt x="4803" y="60662"/>
                </a:cubicBezTo>
                <a:cubicBezTo>
                  <a:pt x="1089" y="65715"/>
                  <a:pt x="0" y="72233"/>
                  <a:pt x="1868" y="78219"/>
                </a:cubicBezTo>
                <a:lnTo>
                  <a:pt x="22407" y="143963"/>
                </a:lnTo>
                <a:cubicBezTo>
                  <a:pt x="24978" y="152200"/>
                  <a:pt x="32606" y="157809"/>
                  <a:pt x="41235" y="157808"/>
                </a:cubicBezTo>
                <a:lnTo>
                  <a:pt x="231062" y="157808"/>
                </a:lnTo>
                <a:cubicBezTo>
                  <a:pt x="238324" y="157808"/>
                  <a:pt x="244211" y="163695"/>
                  <a:pt x="244211" y="170957"/>
                </a:cubicBezTo>
                <a:cubicBezTo>
                  <a:pt x="244211" y="178219"/>
                  <a:pt x="238324" y="184105"/>
                  <a:pt x="231062" y="184105"/>
                </a:cubicBezTo>
                <a:lnTo>
                  <a:pt x="46981" y="184105"/>
                </a:lnTo>
                <a:moveTo>
                  <a:pt x="244987" y="131222"/>
                </a:moveTo>
                <a:lnTo>
                  <a:pt x="250798" y="78916"/>
                </a:lnTo>
                <a:moveTo>
                  <a:pt x="53569" y="230126"/>
                </a:moveTo>
                <a:cubicBezTo>
                  <a:pt x="53569" y="241018"/>
                  <a:pt x="62399" y="249849"/>
                  <a:pt x="73292" y="249849"/>
                </a:cubicBezTo>
                <a:cubicBezTo>
                  <a:pt x="84184" y="249849"/>
                  <a:pt x="93015" y="241018"/>
                  <a:pt x="93015" y="230126"/>
                </a:cubicBezTo>
                <a:cubicBezTo>
                  <a:pt x="93015" y="219233"/>
                  <a:pt x="84184" y="210403"/>
                  <a:pt x="73292" y="210403"/>
                </a:cubicBezTo>
                <a:cubicBezTo>
                  <a:pt x="62399" y="210403"/>
                  <a:pt x="53569" y="219233"/>
                  <a:pt x="53569" y="230126"/>
                </a:cubicBezTo>
                <a:close/>
                <a:moveTo>
                  <a:pt x="198204" y="230126"/>
                </a:moveTo>
                <a:cubicBezTo>
                  <a:pt x="198204" y="241018"/>
                  <a:pt x="207034" y="249849"/>
                  <a:pt x="217927" y="249849"/>
                </a:cubicBezTo>
                <a:cubicBezTo>
                  <a:pt x="228819" y="249849"/>
                  <a:pt x="237650" y="241018"/>
                  <a:pt x="237650" y="230126"/>
                </a:cubicBezTo>
                <a:cubicBezTo>
                  <a:pt x="237650" y="219233"/>
                  <a:pt x="228819" y="210403"/>
                  <a:pt x="217927" y="210403"/>
                </a:cubicBezTo>
                <a:cubicBezTo>
                  <a:pt x="207034" y="210403"/>
                  <a:pt x="198204" y="219233"/>
                  <a:pt x="198204" y="230126"/>
                </a:cubicBezTo>
                <a:close/>
              </a:path>
            </a:pathLst>
          </a:custGeom>
          <a:noFill/>
          <a:ln w="9858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009234" y="2063450"/>
            <a:ext cx="525189" cy="1577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1">
                <a:solidFill>
                  <a:srgbClr val="DD7758"/>
                </a:solidFill>
                <a:latin typeface="STIX Two Text"/>
              </a:rPr>
              <a:t>Demand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09234" y="2300133"/>
            <a:ext cx="1272540" cy="13145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700" b="0">
                <a:solidFill>
                  <a:srgbClr val="2F2F33"/>
                </a:solidFill>
                <a:latin typeface="Roboto"/>
              </a:rPr>
              <a:t>Market need for your content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582577" y="2845749"/>
            <a:ext cx="302418" cy="302418"/>
          </a:xfrm>
          <a:custGeom>
            <a:avLst/>
            <a:gdLst/>
            <a:ahLst/>
            <a:cxnLst/>
            <a:rect l="0" t="0" r="0" b="0"/>
            <a:pathLst>
              <a:path w="302418" h="302418">
                <a:moveTo>
                  <a:pt x="121440" y="234703"/>
                </a:moveTo>
                <a:cubicBezTo>
                  <a:pt x="121440" y="251768"/>
                  <a:pt x="135274" y="265602"/>
                  <a:pt x="152340" y="265602"/>
                </a:cubicBezTo>
                <a:cubicBezTo>
                  <a:pt x="169405" y="265602"/>
                  <a:pt x="183239" y="251768"/>
                  <a:pt x="183239" y="234703"/>
                </a:cubicBezTo>
                <a:cubicBezTo>
                  <a:pt x="183239" y="217637"/>
                  <a:pt x="169405" y="203803"/>
                  <a:pt x="152340" y="203803"/>
                </a:cubicBezTo>
                <a:cubicBezTo>
                  <a:pt x="135274" y="203803"/>
                  <a:pt x="121440" y="217637"/>
                  <a:pt x="121440" y="234703"/>
                </a:cubicBezTo>
                <a:close/>
                <a:moveTo>
                  <a:pt x="24246" y="234703"/>
                </a:moveTo>
                <a:cubicBezTo>
                  <a:pt x="24246" y="251768"/>
                  <a:pt x="38080" y="265602"/>
                  <a:pt x="55145" y="265602"/>
                </a:cubicBezTo>
                <a:cubicBezTo>
                  <a:pt x="72210" y="265602"/>
                  <a:pt x="86044" y="251768"/>
                  <a:pt x="86044" y="234703"/>
                </a:cubicBezTo>
                <a:cubicBezTo>
                  <a:pt x="86044" y="217637"/>
                  <a:pt x="72210" y="203803"/>
                  <a:pt x="55145" y="203803"/>
                </a:cubicBezTo>
                <a:cubicBezTo>
                  <a:pt x="38080" y="203803"/>
                  <a:pt x="24246" y="217637"/>
                  <a:pt x="24246" y="234703"/>
                </a:cubicBezTo>
                <a:close/>
                <a:moveTo>
                  <a:pt x="216479" y="234703"/>
                </a:moveTo>
                <a:cubicBezTo>
                  <a:pt x="216479" y="251768"/>
                  <a:pt x="230313" y="265602"/>
                  <a:pt x="247378" y="265602"/>
                </a:cubicBezTo>
                <a:cubicBezTo>
                  <a:pt x="264443" y="265602"/>
                  <a:pt x="278277" y="251768"/>
                  <a:pt x="278277" y="234703"/>
                </a:cubicBezTo>
                <a:cubicBezTo>
                  <a:pt x="278277" y="217637"/>
                  <a:pt x="264443" y="203803"/>
                  <a:pt x="247378" y="203803"/>
                </a:cubicBezTo>
                <a:cubicBezTo>
                  <a:pt x="230313" y="203803"/>
                  <a:pt x="216479" y="217637"/>
                  <a:pt x="216479" y="234703"/>
                </a:cubicBezTo>
                <a:close/>
                <a:moveTo>
                  <a:pt x="295844" y="302418"/>
                </a:moveTo>
                <a:cubicBezTo>
                  <a:pt x="284155" y="287917"/>
                  <a:pt x="266530" y="279486"/>
                  <a:pt x="247904" y="279486"/>
                </a:cubicBezTo>
                <a:cubicBezTo>
                  <a:pt x="229278" y="279486"/>
                  <a:pt x="211653" y="287917"/>
                  <a:pt x="199964" y="302418"/>
                </a:cubicBezTo>
                <a:cubicBezTo>
                  <a:pt x="187875" y="287983"/>
                  <a:pt x="170037" y="279612"/>
                  <a:pt x="151209" y="279540"/>
                </a:cubicBezTo>
                <a:moveTo>
                  <a:pt x="6574" y="302418"/>
                </a:moveTo>
                <a:cubicBezTo>
                  <a:pt x="18263" y="287917"/>
                  <a:pt x="35888" y="279486"/>
                  <a:pt x="54514" y="279486"/>
                </a:cubicBezTo>
                <a:cubicBezTo>
                  <a:pt x="73140" y="279486"/>
                  <a:pt x="90765" y="287917"/>
                  <a:pt x="102454" y="302418"/>
                </a:cubicBezTo>
                <a:cubicBezTo>
                  <a:pt x="114542" y="287983"/>
                  <a:pt x="132381" y="279612"/>
                  <a:pt x="151209" y="279540"/>
                </a:cubicBezTo>
                <a:moveTo>
                  <a:pt x="167461" y="109791"/>
                </a:moveTo>
                <a:cubicBezTo>
                  <a:pt x="167461" y="92725"/>
                  <a:pt x="181295" y="78891"/>
                  <a:pt x="198360" y="78891"/>
                </a:cubicBezTo>
                <a:cubicBezTo>
                  <a:pt x="215425" y="78891"/>
                  <a:pt x="229259" y="92725"/>
                  <a:pt x="229259" y="109791"/>
                </a:cubicBezTo>
                <a:cubicBezTo>
                  <a:pt x="229259" y="126856"/>
                  <a:pt x="215425" y="140690"/>
                  <a:pt x="198360" y="140690"/>
                </a:cubicBezTo>
                <a:cubicBezTo>
                  <a:pt x="181295" y="140690"/>
                  <a:pt x="167461" y="126856"/>
                  <a:pt x="167461" y="109791"/>
                </a:cubicBezTo>
                <a:close/>
                <a:moveTo>
                  <a:pt x="70266" y="109791"/>
                </a:moveTo>
                <a:cubicBezTo>
                  <a:pt x="70266" y="92725"/>
                  <a:pt x="84100" y="78891"/>
                  <a:pt x="101165" y="78891"/>
                </a:cubicBezTo>
                <a:cubicBezTo>
                  <a:pt x="118230" y="78891"/>
                  <a:pt x="132064" y="92725"/>
                  <a:pt x="132064" y="109791"/>
                </a:cubicBezTo>
                <a:cubicBezTo>
                  <a:pt x="132064" y="126856"/>
                  <a:pt x="118230" y="140690"/>
                  <a:pt x="101165" y="140690"/>
                </a:cubicBezTo>
                <a:cubicBezTo>
                  <a:pt x="84100" y="140690"/>
                  <a:pt x="70266" y="126856"/>
                  <a:pt x="70266" y="109791"/>
                </a:cubicBezTo>
                <a:close/>
                <a:moveTo>
                  <a:pt x="245984" y="177506"/>
                </a:moveTo>
                <a:cubicBezTo>
                  <a:pt x="233896" y="163071"/>
                  <a:pt x="216057" y="154700"/>
                  <a:pt x="197229" y="154628"/>
                </a:cubicBezTo>
                <a:moveTo>
                  <a:pt x="197229" y="154628"/>
                </a:moveTo>
                <a:cubicBezTo>
                  <a:pt x="185382" y="154603"/>
                  <a:pt x="173776" y="157980"/>
                  <a:pt x="163792" y="164357"/>
                </a:cubicBezTo>
                <a:moveTo>
                  <a:pt x="133182" y="164357"/>
                </a:moveTo>
                <a:cubicBezTo>
                  <a:pt x="106881" y="147626"/>
                  <a:pt x="72213" y="153283"/>
                  <a:pt x="52594" y="177506"/>
                </a:cubicBezTo>
                <a:moveTo>
                  <a:pt x="19722" y="184080"/>
                </a:moveTo>
                <a:lnTo>
                  <a:pt x="13148" y="184080"/>
                </a:lnTo>
                <a:cubicBezTo>
                  <a:pt x="5886" y="184080"/>
                  <a:pt x="0" y="178194"/>
                  <a:pt x="0" y="170932"/>
                </a:cubicBezTo>
                <a:lnTo>
                  <a:pt x="0" y="13148"/>
                </a:lnTo>
                <a:cubicBezTo>
                  <a:pt x="0" y="5886"/>
                  <a:pt x="5886" y="0"/>
                  <a:pt x="13148" y="0"/>
                </a:cubicBezTo>
                <a:lnTo>
                  <a:pt x="289270" y="0"/>
                </a:lnTo>
                <a:cubicBezTo>
                  <a:pt x="296531" y="0"/>
                  <a:pt x="302418" y="5886"/>
                  <a:pt x="302418" y="13148"/>
                </a:cubicBezTo>
                <a:lnTo>
                  <a:pt x="302418" y="170932"/>
                </a:lnTo>
                <a:cubicBezTo>
                  <a:pt x="302418" y="178194"/>
                  <a:pt x="296531" y="184080"/>
                  <a:pt x="289270" y="184080"/>
                </a:cubicBezTo>
                <a:lnTo>
                  <a:pt x="282695" y="184080"/>
                </a:lnTo>
              </a:path>
            </a:pathLst>
          </a:custGeom>
          <a:noFill/>
          <a:ln w="9858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7127573" y="2747145"/>
            <a:ext cx="585311" cy="1577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1">
                <a:solidFill>
                  <a:srgbClr val="DD7758"/>
                </a:solidFill>
                <a:latin typeface="STIX Two Text"/>
              </a:rPr>
              <a:t>Audience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390525" y="2471755"/>
            <a:ext cx="2413873" cy="1142952"/>
            <a:chOff x="390525" y="2471755"/>
            <a:chExt cx="2413873" cy="1142952"/>
          </a:xfrm>
        </p:grpSpPr>
        <p:sp>
          <p:nvSpPr>
            <p:cNvPr id="54" name="TextBox 53"/>
            <p:cNvSpPr txBox="1"/>
            <p:nvPr/>
          </p:nvSpPr>
          <p:spPr>
            <a:xfrm>
              <a:off x="390525" y="2471755"/>
              <a:ext cx="241387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Ask yourself these five questions to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90525" y="2662255"/>
              <a:ext cx="241387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find your direction: What do I know?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90525" y="2852755"/>
              <a:ext cx="241387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What do I enjoy talking about? What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90525" y="3043255"/>
              <a:ext cx="241387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problem can I solve? Who has that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90525" y="3233755"/>
              <a:ext cx="2413873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problem? Is there enough demand for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90525" y="3424255"/>
              <a:ext cx="2413873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it?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127573" y="2983850"/>
            <a:ext cx="1357312" cy="262898"/>
            <a:chOff x="7127573" y="2983850"/>
            <a:chExt cx="1357312" cy="262898"/>
          </a:xfrm>
        </p:grpSpPr>
        <p:sp>
          <p:nvSpPr>
            <p:cNvPr id="61" name="TextBox 60"/>
            <p:cNvSpPr txBox="1"/>
            <p:nvPr/>
          </p:nvSpPr>
          <p:spPr>
            <a:xfrm>
              <a:off x="7127573" y="2983850"/>
              <a:ext cx="1357312" cy="1314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People who will consume your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127573" y="3115295"/>
              <a:ext cx="1357312" cy="13145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content</a:t>
              </a:r>
            </a:p>
          </p:txBody>
        </p:sp>
      </p:grpSp>
      <p:sp>
        <p:nvSpPr>
          <p:cNvPr id="64" name="Rounded Rectangle 63"/>
          <p:cNvSpPr/>
          <p:nvPr/>
        </p:nvSpPr>
        <p:spPr>
          <a:xfrm>
            <a:off x="6461965" y="3563230"/>
            <a:ext cx="254321" cy="314686"/>
          </a:xfrm>
          <a:custGeom>
            <a:avLst/>
            <a:gdLst/>
            <a:ahLst/>
            <a:cxnLst/>
            <a:rect l="0" t="0" r="0" b="0"/>
            <a:pathLst>
              <a:path w="254321" h="314686">
                <a:moveTo>
                  <a:pt x="134694" y="21472"/>
                </a:moveTo>
                <a:cubicBezTo>
                  <a:pt x="134313" y="21669"/>
                  <a:pt x="133971" y="21906"/>
                  <a:pt x="133590" y="22103"/>
                </a:cubicBezTo>
                <a:lnTo>
                  <a:pt x="145253" y="45284"/>
                </a:lnTo>
                <a:cubicBezTo>
                  <a:pt x="146234" y="47376"/>
                  <a:pt x="148561" y="48479"/>
                  <a:pt x="150801" y="47914"/>
                </a:cubicBezTo>
                <a:cubicBezTo>
                  <a:pt x="159884" y="45375"/>
                  <a:pt x="169492" y="49621"/>
                  <a:pt x="173730" y="58045"/>
                </a:cubicBezTo>
                <a:cubicBezTo>
                  <a:pt x="177968" y="66470"/>
                  <a:pt x="175649" y="76716"/>
                  <a:pt x="168197" y="82495"/>
                </a:cubicBezTo>
                <a:cubicBezTo>
                  <a:pt x="166391" y="83922"/>
                  <a:pt x="165842" y="86424"/>
                  <a:pt x="166882" y="88477"/>
                </a:cubicBezTo>
                <a:lnTo>
                  <a:pt x="175981" y="106543"/>
                </a:lnTo>
                <a:lnTo>
                  <a:pt x="194034" y="97458"/>
                </a:lnTo>
                <a:cubicBezTo>
                  <a:pt x="196072" y="96392"/>
                  <a:pt x="198579" y="96909"/>
                  <a:pt x="200030" y="98694"/>
                </a:cubicBezTo>
                <a:cubicBezTo>
                  <a:pt x="205814" y="106120"/>
                  <a:pt x="216040" y="108424"/>
                  <a:pt x="224450" y="104195"/>
                </a:cubicBezTo>
                <a:cubicBezTo>
                  <a:pt x="232860" y="99966"/>
                  <a:pt x="237109" y="90383"/>
                  <a:pt x="234598" y="81311"/>
                </a:cubicBezTo>
                <a:cubicBezTo>
                  <a:pt x="234031" y="79067"/>
                  <a:pt x="235133" y="76736"/>
                  <a:pt x="237227" y="75749"/>
                </a:cubicBezTo>
                <a:lnTo>
                  <a:pt x="254321" y="67176"/>
                </a:lnTo>
                <a:cubicBezTo>
                  <a:pt x="253242" y="64731"/>
                  <a:pt x="252164" y="62285"/>
                  <a:pt x="250836" y="59918"/>
                </a:cubicBezTo>
                <a:cubicBezTo>
                  <a:pt x="229392" y="17217"/>
                  <a:pt x="177381" y="0"/>
                  <a:pt x="134694" y="21472"/>
                </a:cubicBezTo>
                <a:close/>
                <a:moveTo>
                  <a:pt x="131880" y="250468"/>
                </a:moveTo>
                <a:lnTo>
                  <a:pt x="131880" y="250258"/>
                </a:lnTo>
                <a:cubicBezTo>
                  <a:pt x="132192" y="233338"/>
                  <a:pt x="140603" y="217596"/>
                  <a:pt x="154496" y="207933"/>
                </a:cubicBezTo>
                <a:cubicBezTo>
                  <a:pt x="178030" y="190765"/>
                  <a:pt x="192532" y="163870"/>
                  <a:pt x="193942" y="134774"/>
                </a:cubicBezTo>
                <a:lnTo>
                  <a:pt x="172536" y="134774"/>
                </a:lnTo>
                <a:cubicBezTo>
                  <a:pt x="169958" y="134733"/>
                  <a:pt x="167709" y="136515"/>
                  <a:pt x="167158" y="139034"/>
                </a:cubicBezTo>
                <a:cubicBezTo>
                  <a:pt x="165108" y="149392"/>
                  <a:pt x="156022" y="156856"/>
                  <a:pt x="145463" y="156856"/>
                </a:cubicBezTo>
                <a:cubicBezTo>
                  <a:pt x="134904" y="156856"/>
                  <a:pt x="125818" y="149392"/>
                  <a:pt x="123768" y="139034"/>
                </a:cubicBezTo>
                <a:cubicBezTo>
                  <a:pt x="123213" y="136518"/>
                  <a:pt x="120966" y="134738"/>
                  <a:pt x="118390" y="134774"/>
                </a:cubicBezTo>
                <a:lnTo>
                  <a:pt x="95708" y="134774"/>
                </a:lnTo>
                <a:lnTo>
                  <a:pt x="95708" y="157442"/>
                </a:lnTo>
                <a:cubicBezTo>
                  <a:pt x="95743" y="160022"/>
                  <a:pt x="93956" y="162270"/>
                  <a:pt x="91435" y="162820"/>
                </a:cubicBezTo>
                <a:cubicBezTo>
                  <a:pt x="81077" y="164869"/>
                  <a:pt x="73613" y="173956"/>
                  <a:pt x="73613" y="184515"/>
                </a:cubicBezTo>
                <a:cubicBezTo>
                  <a:pt x="73613" y="195074"/>
                  <a:pt x="81077" y="204160"/>
                  <a:pt x="91435" y="206210"/>
                </a:cubicBezTo>
                <a:cubicBezTo>
                  <a:pt x="93957" y="206749"/>
                  <a:pt x="95747" y="208996"/>
                  <a:pt x="95708" y="211575"/>
                </a:cubicBezTo>
                <a:lnTo>
                  <a:pt x="95708" y="250429"/>
                </a:lnTo>
                <a:close/>
                <a:moveTo>
                  <a:pt x="95708" y="211614"/>
                </a:moveTo>
                <a:cubicBezTo>
                  <a:pt x="95747" y="209035"/>
                  <a:pt x="93957" y="206789"/>
                  <a:pt x="91435" y="206250"/>
                </a:cubicBezTo>
                <a:cubicBezTo>
                  <a:pt x="81077" y="204200"/>
                  <a:pt x="73613" y="195113"/>
                  <a:pt x="73613" y="184554"/>
                </a:cubicBezTo>
                <a:cubicBezTo>
                  <a:pt x="73613" y="173995"/>
                  <a:pt x="81077" y="164909"/>
                  <a:pt x="91435" y="162859"/>
                </a:cubicBezTo>
                <a:cubicBezTo>
                  <a:pt x="93956" y="162309"/>
                  <a:pt x="95743" y="160061"/>
                  <a:pt x="95708" y="157481"/>
                </a:cubicBezTo>
                <a:lnTo>
                  <a:pt x="95708" y="134800"/>
                </a:lnTo>
                <a:lnTo>
                  <a:pt x="73027" y="134800"/>
                </a:lnTo>
                <a:cubicBezTo>
                  <a:pt x="70450" y="134833"/>
                  <a:pt x="68206" y="133046"/>
                  <a:pt x="67662" y="130527"/>
                </a:cubicBezTo>
                <a:cubicBezTo>
                  <a:pt x="65613" y="120168"/>
                  <a:pt x="56526" y="112704"/>
                  <a:pt x="45967" y="112704"/>
                </a:cubicBezTo>
                <a:cubicBezTo>
                  <a:pt x="35408" y="112704"/>
                  <a:pt x="26322" y="120168"/>
                  <a:pt x="24272" y="130527"/>
                </a:cubicBezTo>
                <a:cubicBezTo>
                  <a:pt x="23718" y="133045"/>
                  <a:pt x="21473" y="134829"/>
                  <a:pt x="18894" y="134800"/>
                </a:cubicBezTo>
                <a:lnTo>
                  <a:pt x="302" y="134800"/>
                </a:lnTo>
                <a:cubicBezTo>
                  <a:pt x="1715" y="163962"/>
                  <a:pt x="16275" y="190911"/>
                  <a:pt x="39892" y="208077"/>
                </a:cubicBezTo>
                <a:cubicBezTo>
                  <a:pt x="53839" y="217734"/>
                  <a:pt x="62289" y="233508"/>
                  <a:pt x="62600" y="250468"/>
                </a:cubicBezTo>
                <a:lnTo>
                  <a:pt x="95708" y="250468"/>
                </a:lnTo>
                <a:close/>
                <a:moveTo>
                  <a:pt x="99969" y="63350"/>
                </a:moveTo>
                <a:cubicBezTo>
                  <a:pt x="97453" y="62795"/>
                  <a:pt x="95673" y="60549"/>
                  <a:pt x="95708" y="57972"/>
                </a:cubicBezTo>
                <a:lnTo>
                  <a:pt x="95708" y="28861"/>
                </a:lnTo>
                <a:cubicBezTo>
                  <a:pt x="42723" y="29616"/>
                  <a:pt x="160" y="72775"/>
                  <a:pt x="144" y="125767"/>
                </a:cubicBezTo>
                <a:cubicBezTo>
                  <a:pt x="0" y="128817"/>
                  <a:pt x="144" y="131802"/>
                  <a:pt x="302" y="134800"/>
                </a:cubicBezTo>
                <a:lnTo>
                  <a:pt x="18881" y="134800"/>
                </a:lnTo>
                <a:cubicBezTo>
                  <a:pt x="21459" y="134829"/>
                  <a:pt x="23705" y="133045"/>
                  <a:pt x="24259" y="130527"/>
                </a:cubicBezTo>
                <a:cubicBezTo>
                  <a:pt x="26309" y="120168"/>
                  <a:pt x="35395" y="112704"/>
                  <a:pt x="45954" y="112704"/>
                </a:cubicBezTo>
                <a:cubicBezTo>
                  <a:pt x="56513" y="112704"/>
                  <a:pt x="65599" y="120168"/>
                  <a:pt x="67649" y="130527"/>
                </a:cubicBezTo>
                <a:cubicBezTo>
                  <a:pt x="68193" y="133046"/>
                  <a:pt x="70437" y="134833"/>
                  <a:pt x="73014" y="134800"/>
                </a:cubicBezTo>
                <a:lnTo>
                  <a:pt x="95708" y="134800"/>
                </a:lnTo>
                <a:lnTo>
                  <a:pt x="95708" y="112118"/>
                </a:lnTo>
                <a:cubicBezTo>
                  <a:pt x="95673" y="109542"/>
                  <a:pt x="97453" y="107296"/>
                  <a:pt x="99969" y="106741"/>
                </a:cubicBezTo>
                <a:cubicBezTo>
                  <a:pt x="110352" y="104719"/>
                  <a:pt x="117846" y="95623"/>
                  <a:pt x="117846" y="85045"/>
                </a:cubicBezTo>
                <a:cubicBezTo>
                  <a:pt x="117846" y="74467"/>
                  <a:pt x="110352" y="65372"/>
                  <a:pt x="99969" y="63350"/>
                </a:cubicBezTo>
                <a:close/>
                <a:moveTo>
                  <a:pt x="62153" y="295266"/>
                </a:moveTo>
                <a:lnTo>
                  <a:pt x="133379" y="295266"/>
                </a:lnTo>
                <a:moveTo>
                  <a:pt x="62153" y="272979"/>
                </a:moveTo>
                <a:lnTo>
                  <a:pt x="133379" y="272979"/>
                </a:lnTo>
                <a:moveTo>
                  <a:pt x="97760" y="295266"/>
                </a:moveTo>
                <a:lnTo>
                  <a:pt x="97760" y="314686"/>
                </a:lnTo>
              </a:path>
            </a:pathLst>
          </a:custGeom>
          <a:noFill/>
          <a:ln w="9858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TextBox 64"/>
          <p:cNvSpPr txBox="1"/>
          <p:nvPr/>
        </p:nvSpPr>
        <p:spPr>
          <a:xfrm>
            <a:off x="7009234" y="3562328"/>
            <a:ext cx="525294" cy="1577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1">
                <a:solidFill>
                  <a:srgbClr val="DD7758"/>
                </a:solidFill>
                <a:latin typeface="STIX Two Text"/>
              </a:rPr>
              <a:t>Problem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009234" y="3799013"/>
            <a:ext cx="1292780" cy="13145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700" b="0">
                <a:solidFill>
                  <a:srgbClr val="2F2F33"/>
                </a:solidFill>
                <a:latin typeface="Roboto"/>
              </a:rPr>
              <a:t>Issue your content addresses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6023759" y="4206632"/>
            <a:ext cx="302418" cy="262972"/>
          </a:xfrm>
          <a:custGeom>
            <a:avLst/>
            <a:gdLst/>
            <a:ahLst/>
            <a:cxnLst/>
            <a:rect l="0" t="0" r="0" b="0"/>
            <a:pathLst>
              <a:path w="302418" h="262972">
                <a:moveTo>
                  <a:pt x="151209" y="103584"/>
                </a:moveTo>
                <a:cubicBezTo>
                  <a:pt x="139612" y="67965"/>
                  <a:pt x="98614" y="78602"/>
                  <a:pt x="98614" y="110645"/>
                </a:cubicBezTo>
                <a:cubicBezTo>
                  <a:pt x="98614" y="133866"/>
                  <a:pt x="133721" y="163569"/>
                  <a:pt x="147146" y="174087"/>
                </a:cubicBezTo>
                <a:cubicBezTo>
                  <a:pt x="149530" y="175962"/>
                  <a:pt x="152887" y="175962"/>
                  <a:pt x="155272" y="174087"/>
                </a:cubicBezTo>
                <a:cubicBezTo>
                  <a:pt x="168697" y="163569"/>
                  <a:pt x="203803" y="133866"/>
                  <a:pt x="203803" y="110645"/>
                </a:cubicBezTo>
                <a:cubicBezTo>
                  <a:pt x="203803" y="78668"/>
                  <a:pt x="162806" y="67965"/>
                  <a:pt x="151209" y="103584"/>
                </a:cubicBezTo>
                <a:close/>
                <a:moveTo>
                  <a:pt x="26297" y="0"/>
                </a:moveTo>
                <a:lnTo>
                  <a:pt x="276121" y="0"/>
                </a:lnTo>
                <a:cubicBezTo>
                  <a:pt x="276121" y="0"/>
                  <a:pt x="302418" y="0"/>
                  <a:pt x="302418" y="26297"/>
                </a:cubicBezTo>
                <a:lnTo>
                  <a:pt x="302418" y="236675"/>
                </a:lnTo>
                <a:cubicBezTo>
                  <a:pt x="302418" y="236675"/>
                  <a:pt x="302418" y="262972"/>
                  <a:pt x="276121" y="262972"/>
                </a:cubicBezTo>
                <a:lnTo>
                  <a:pt x="26297" y="262972"/>
                </a:lnTo>
                <a:cubicBezTo>
                  <a:pt x="26297" y="262972"/>
                  <a:pt x="0" y="262972"/>
                  <a:pt x="0" y="236675"/>
                </a:cubicBezTo>
                <a:lnTo>
                  <a:pt x="0" y="26297"/>
                </a:lnTo>
                <a:cubicBezTo>
                  <a:pt x="0" y="26297"/>
                  <a:pt x="0" y="0"/>
                  <a:pt x="26297" y="0"/>
                </a:cubicBezTo>
                <a:moveTo>
                  <a:pt x="0" y="52594"/>
                </a:moveTo>
                <a:lnTo>
                  <a:pt x="302418" y="52594"/>
                </a:lnTo>
                <a:moveTo>
                  <a:pt x="0" y="210378"/>
                </a:moveTo>
                <a:lnTo>
                  <a:pt x="302418" y="210378"/>
                </a:lnTo>
                <a:moveTo>
                  <a:pt x="42733" y="23010"/>
                </a:moveTo>
                <a:cubicBezTo>
                  <a:pt x="44548" y="23010"/>
                  <a:pt x="46020" y="24481"/>
                  <a:pt x="46020" y="26297"/>
                </a:cubicBezTo>
                <a:moveTo>
                  <a:pt x="39445" y="26297"/>
                </a:moveTo>
                <a:cubicBezTo>
                  <a:pt x="39445" y="24481"/>
                  <a:pt x="40917" y="23010"/>
                  <a:pt x="42733" y="23010"/>
                </a:cubicBezTo>
                <a:moveTo>
                  <a:pt x="39445" y="26297"/>
                </a:moveTo>
                <a:cubicBezTo>
                  <a:pt x="39445" y="28112"/>
                  <a:pt x="40917" y="29584"/>
                  <a:pt x="42733" y="29584"/>
                </a:cubicBezTo>
                <a:moveTo>
                  <a:pt x="42733" y="29584"/>
                </a:moveTo>
                <a:cubicBezTo>
                  <a:pt x="44548" y="29584"/>
                  <a:pt x="46020" y="28112"/>
                  <a:pt x="46020" y="26297"/>
                </a:cubicBezTo>
                <a:moveTo>
                  <a:pt x="96971" y="23010"/>
                </a:moveTo>
                <a:cubicBezTo>
                  <a:pt x="98786" y="23010"/>
                  <a:pt x="100258" y="24481"/>
                  <a:pt x="100258" y="26297"/>
                </a:cubicBezTo>
                <a:moveTo>
                  <a:pt x="93684" y="26297"/>
                </a:moveTo>
                <a:cubicBezTo>
                  <a:pt x="93684" y="24481"/>
                  <a:pt x="95155" y="23010"/>
                  <a:pt x="96971" y="23010"/>
                </a:cubicBezTo>
                <a:moveTo>
                  <a:pt x="93684" y="26297"/>
                </a:moveTo>
                <a:cubicBezTo>
                  <a:pt x="93684" y="28112"/>
                  <a:pt x="95155" y="29584"/>
                  <a:pt x="96971" y="29584"/>
                </a:cubicBezTo>
                <a:moveTo>
                  <a:pt x="96971" y="29584"/>
                </a:moveTo>
                <a:cubicBezTo>
                  <a:pt x="98786" y="29584"/>
                  <a:pt x="100258" y="28112"/>
                  <a:pt x="100258" y="26297"/>
                </a:cubicBezTo>
                <a:moveTo>
                  <a:pt x="202160" y="26297"/>
                </a:moveTo>
                <a:cubicBezTo>
                  <a:pt x="202160" y="24481"/>
                  <a:pt x="203632" y="23010"/>
                  <a:pt x="205447" y="23010"/>
                </a:cubicBezTo>
                <a:moveTo>
                  <a:pt x="205447" y="23010"/>
                </a:moveTo>
                <a:cubicBezTo>
                  <a:pt x="207262" y="23010"/>
                  <a:pt x="208734" y="24481"/>
                  <a:pt x="208734" y="26297"/>
                </a:cubicBezTo>
                <a:moveTo>
                  <a:pt x="205447" y="29584"/>
                </a:moveTo>
                <a:cubicBezTo>
                  <a:pt x="207262" y="29584"/>
                  <a:pt x="208734" y="28112"/>
                  <a:pt x="208734" y="26297"/>
                </a:cubicBezTo>
                <a:moveTo>
                  <a:pt x="202160" y="26297"/>
                </a:moveTo>
                <a:cubicBezTo>
                  <a:pt x="202160" y="28112"/>
                  <a:pt x="203632" y="29584"/>
                  <a:pt x="205447" y="29584"/>
                </a:cubicBezTo>
                <a:moveTo>
                  <a:pt x="151209" y="23010"/>
                </a:moveTo>
                <a:cubicBezTo>
                  <a:pt x="153024" y="23010"/>
                  <a:pt x="154496" y="24481"/>
                  <a:pt x="154496" y="26297"/>
                </a:cubicBezTo>
                <a:moveTo>
                  <a:pt x="147922" y="26297"/>
                </a:moveTo>
                <a:cubicBezTo>
                  <a:pt x="147922" y="24481"/>
                  <a:pt x="149393" y="23010"/>
                  <a:pt x="151209" y="23010"/>
                </a:cubicBezTo>
                <a:moveTo>
                  <a:pt x="147922" y="26297"/>
                </a:moveTo>
                <a:cubicBezTo>
                  <a:pt x="147922" y="28112"/>
                  <a:pt x="149393" y="29584"/>
                  <a:pt x="151209" y="29584"/>
                </a:cubicBezTo>
                <a:moveTo>
                  <a:pt x="151209" y="29584"/>
                </a:moveTo>
                <a:cubicBezTo>
                  <a:pt x="153024" y="29584"/>
                  <a:pt x="154496" y="28112"/>
                  <a:pt x="154496" y="26297"/>
                </a:cubicBezTo>
                <a:moveTo>
                  <a:pt x="42733" y="239962"/>
                </a:moveTo>
                <a:cubicBezTo>
                  <a:pt x="44548" y="239962"/>
                  <a:pt x="46020" y="238490"/>
                  <a:pt x="46020" y="236675"/>
                </a:cubicBezTo>
                <a:moveTo>
                  <a:pt x="39445" y="236675"/>
                </a:moveTo>
                <a:cubicBezTo>
                  <a:pt x="39445" y="238490"/>
                  <a:pt x="40917" y="239962"/>
                  <a:pt x="42733" y="239962"/>
                </a:cubicBezTo>
                <a:moveTo>
                  <a:pt x="39445" y="236675"/>
                </a:moveTo>
                <a:cubicBezTo>
                  <a:pt x="39445" y="234860"/>
                  <a:pt x="40917" y="233388"/>
                  <a:pt x="42733" y="233388"/>
                </a:cubicBezTo>
                <a:moveTo>
                  <a:pt x="42733" y="233388"/>
                </a:moveTo>
                <a:cubicBezTo>
                  <a:pt x="44548" y="233388"/>
                  <a:pt x="46020" y="234860"/>
                  <a:pt x="46020" y="236675"/>
                </a:cubicBezTo>
                <a:moveTo>
                  <a:pt x="96971" y="239962"/>
                </a:moveTo>
                <a:cubicBezTo>
                  <a:pt x="98786" y="239962"/>
                  <a:pt x="100258" y="238490"/>
                  <a:pt x="100258" y="236675"/>
                </a:cubicBezTo>
                <a:moveTo>
                  <a:pt x="93684" y="236675"/>
                </a:moveTo>
                <a:cubicBezTo>
                  <a:pt x="93684" y="238490"/>
                  <a:pt x="95155" y="239962"/>
                  <a:pt x="96971" y="239962"/>
                </a:cubicBezTo>
                <a:moveTo>
                  <a:pt x="93684" y="236675"/>
                </a:moveTo>
                <a:cubicBezTo>
                  <a:pt x="93684" y="234860"/>
                  <a:pt x="95155" y="233388"/>
                  <a:pt x="96971" y="233388"/>
                </a:cubicBezTo>
                <a:moveTo>
                  <a:pt x="96971" y="233388"/>
                </a:moveTo>
                <a:cubicBezTo>
                  <a:pt x="98786" y="233388"/>
                  <a:pt x="100258" y="234860"/>
                  <a:pt x="100258" y="236675"/>
                </a:cubicBezTo>
                <a:moveTo>
                  <a:pt x="202160" y="236675"/>
                </a:moveTo>
                <a:cubicBezTo>
                  <a:pt x="202160" y="238490"/>
                  <a:pt x="203632" y="239962"/>
                  <a:pt x="205447" y="239962"/>
                </a:cubicBezTo>
                <a:moveTo>
                  <a:pt x="205447" y="239962"/>
                </a:moveTo>
                <a:cubicBezTo>
                  <a:pt x="207262" y="239962"/>
                  <a:pt x="208734" y="238490"/>
                  <a:pt x="208734" y="236675"/>
                </a:cubicBezTo>
                <a:moveTo>
                  <a:pt x="205447" y="233388"/>
                </a:moveTo>
                <a:cubicBezTo>
                  <a:pt x="207262" y="233388"/>
                  <a:pt x="208734" y="234860"/>
                  <a:pt x="208734" y="236675"/>
                </a:cubicBezTo>
                <a:moveTo>
                  <a:pt x="202160" y="236675"/>
                </a:moveTo>
                <a:cubicBezTo>
                  <a:pt x="202160" y="234860"/>
                  <a:pt x="203632" y="233388"/>
                  <a:pt x="205447" y="233388"/>
                </a:cubicBezTo>
                <a:moveTo>
                  <a:pt x="151209" y="239962"/>
                </a:moveTo>
                <a:cubicBezTo>
                  <a:pt x="153024" y="239962"/>
                  <a:pt x="154496" y="238490"/>
                  <a:pt x="154496" y="236675"/>
                </a:cubicBezTo>
                <a:moveTo>
                  <a:pt x="147922" y="236675"/>
                </a:moveTo>
                <a:cubicBezTo>
                  <a:pt x="147922" y="238490"/>
                  <a:pt x="149393" y="239962"/>
                  <a:pt x="151209" y="239962"/>
                </a:cubicBezTo>
                <a:moveTo>
                  <a:pt x="147922" y="236675"/>
                </a:moveTo>
                <a:cubicBezTo>
                  <a:pt x="147922" y="234860"/>
                  <a:pt x="149393" y="233388"/>
                  <a:pt x="151209" y="233388"/>
                </a:cubicBezTo>
                <a:moveTo>
                  <a:pt x="151209" y="233388"/>
                </a:moveTo>
                <a:cubicBezTo>
                  <a:pt x="153024" y="233388"/>
                  <a:pt x="154496" y="234860"/>
                  <a:pt x="154496" y="236675"/>
                </a:cubicBezTo>
                <a:moveTo>
                  <a:pt x="256398" y="26297"/>
                </a:moveTo>
                <a:cubicBezTo>
                  <a:pt x="256398" y="24481"/>
                  <a:pt x="257870" y="23010"/>
                  <a:pt x="259685" y="23010"/>
                </a:cubicBezTo>
                <a:moveTo>
                  <a:pt x="259685" y="23010"/>
                </a:moveTo>
                <a:cubicBezTo>
                  <a:pt x="261501" y="23010"/>
                  <a:pt x="262972" y="24481"/>
                  <a:pt x="262972" y="26297"/>
                </a:cubicBezTo>
                <a:moveTo>
                  <a:pt x="259685" y="29584"/>
                </a:moveTo>
                <a:cubicBezTo>
                  <a:pt x="261501" y="29584"/>
                  <a:pt x="262972" y="28112"/>
                  <a:pt x="262972" y="26297"/>
                </a:cubicBezTo>
                <a:moveTo>
                  <a:pt x="256398" y="26297"/>
                </a:moveTo>
                <a:cubicBezTo>
                  <a:pt x="256398" y="28112"/>
                  <a:pt x="257870" y="29584"/>
                  <a:pt x="259685" y="29584"/>
                </a:cubicBezTo>
                <a:moveTo>
                  <a:pt x="256398" y="236675"/>
                </a:moveTo>
                <a:cubicBezTo>
                  <a:pt x="256398" y="238490"/>
                  <a:pt x="257870" y="239962"/>
                  <a:pt x="259685" y="239962"/>
                </a:cubicBezTo>
                <a:moveTo>
                  <a:pt x="259685" y="239962"/>
                </a:moveTo>
                <a:cubicBezTo>
                  <a:pt x="261501" y="239962"/>
                  <a:pt x="262972" y="238490"/>
                  <a:pt x="262972" y="236675"/>
                </a:cubicBezTo>
                <a:moveTo>
                  <a:pt x="259685" y="233388"/>
                </a:moveTo>
                <a:cubicBezTo>
                  <a:pt x="261501" y="233388"/>
                  <a:pt x="262972" y="234860"/>
                  <a:pt x="262972" y="236675"/>
                </a:cubicBezTo>
                <a:moveTo>
                  <a:pt x="256398" y="236675"/>
                </a:moveTo>
                <a:cubicBezTo>
                  <a:pt x="256398" y="234860"/>
                  <a:pt x="257870" y="233388"/>
                  <a:pt x="259685" y="233388"/>
                </a:cubicBezTo>
              </a:path>
            </a:pathLst>
          </a:custGeom>
          <a:noFill/>
          <a:ln w="9858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8" name="TextBox 67"/>
          <p:cNvSpPr txBox="1"/>
          <p:nvPr/>
        </p:nvSpPr>
        <p:spPr>
          <a:xfrm>
            <a:off x="6588478" y="4246026"/>
            <a:ext cx="681866" cy="157781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900" b="1">
                <a:solidFill>
                  <a:srgbClr val="DD7758"/>
                </a:solidFill>
                <a:latin typeface="STIX Two Text"/>
              </a:rPr>
              <a:t>Enjoyment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6588478" y="4482731"/>
            <a:ext cx="1193006" cy="262898"/>
            <a:chOff x="6588478" y="4482731"/>
            <a:chExt cx="1193006" cy="262898"/>
          </a:xfrm>
        </p:grpSpPr>
        <p:sp>
          <p:nvSpPr>
            <p:cNvPr id="69" name="TextBox 68"/>
            <p:cNvSpPr txBox="1"/>
            <p:nvPr/>
          </p:nvSpPr>
          <p:spPr>
            <a:xfrm>
              <a:off x="6588478" y="4482731"/>
              <a:ext cx="1193006" cy="13144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Personal satisfaction from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588478" y="4614176"/>
              <a:ext cx="1193006" cy="13145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700" b="0">
                  <a:solidFill>
                    <a:srgbClr val="2F2F33"/>
                  </a:solidFill>
                  <a:latin typeface="Roboto"/>
                </a:rPr>
                <a:t>creating content</a:t>
              </a:r>
            </a:p>
          </p:txBody>
        </p:sp>
      </p:grpSp>
      <p:sp>
        <p:nvSpPr>
          <p:cNvPr id="72" name="TextBox 71"/>
          <p:cNvSpPr txBox="1"/>
          <p:nvPr/>
        </p:nvSpPr>
        <p:spPr>
          <a:xfrm>
            <a:off x="390525" y="371475"/>
            <a:ext cx="5515927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2F2F33"/>
                </a:solidFill>
                <a:latin typeface="STIX Two Text"/>
              </a:rPr>
              <a:t>PICK YOUR PLAYING FIELD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50716" y="1460738"/>
            <a:ext cx="1552194" cy="2993516"/>
          </a:xfrm>
          <a:custGeom>
            <a:avLst/>
            <a:gdLst/>
            <a:ahLst/>
            <a:cxnLst/>
            <a:rect l="0" t="0" r="0" b="0"/>
            <a:pathLst>
              <a:path w="1552194" h="2993516">
                <a:moveTo>
                  <a:pt x="110870" y="0"/>
                </a:moveTo>
                <a:lnTo>
                  <a:pt x="1441322" y="0"/>
                </a:lnTo>
                <a:lnTo>
                  <a:pt x="1441322" y="184785"/>
                </a:lnTo>
                <a:cubicBezTo>
                  <a:pt x="1441322" y="266433"/>
                  <a:pt x="1375143" y="332613"/>
                  <a:pt x="1293495" y="332613"/>
                </a:cubicBezTo>
                <a:lnTo>
                  <a:pt x="258698" y="332613"/>
                </a:lnTo>
                <a:cubicBezTo>
                  <a:pt x="177060" y="332613"/>
                  <a:pt x="110870" y="266433"/>
                  <a:pt x="110870" y="184785"/>
                </a:cubicBezTo>
                <a:lnTo>
                  <a:pt x="110870" y="0"/>
                </a:lnTo>
                <a:moveTo>
                  <a:pt x="572833" y="2217420"/>
                </a:moveTo>
                <a:lnTo>
                  <a:pt x="572833" y="2494597"/>
                </a:lnTo>
                <a:cubicBezTo>
                  <a:pt x="572833" y="2525220"/>
                  <a:pt x="548011" y="2550033"/>
                  <a:pt x="517397" y="2550033"/>
                </a:cubicBezTo>
                <a:lnTo>
                  <a:pt x="480441" y="2550033"/>
                </a:lnTo>
                <a:cubicBezTo>
                  <a:pt x="449827" y="2550033"/>
                  <a:pt x="425005" y="2525220"/>
                  <a:pt x="425005" y="2494597"/>
                </a:cubicBezTo>
                <a:lnTo>
                  <a:pt x="425005" y="2217420"/>
                </a:lnTo>
                <a:lnTo>
                  <a:pt x="55435" y="2217420"/>
                </a:lnTo>
                <a:cubicBezTo>
                  <a:pt x="24822" y="2217420"/>
                  <a:pt x="0" y="2192607"/>
                  <a:pt x="0" y="2161984"/>
                </a:cubicBezTo>
                <a:lnTo>
                  <a:pt x="0" y="1164145"/>
                </a:lnTo>
                <a:cubicBezTo>
                  <a:pt x="0" y="1133532"/>
                  <a:pt x="24822" y="1108709"/>
                  <a:pt x="55435" y="1108709"/>
                </a:cubicBezTo>
                <a:lnTo>
                  <a:pt x="425005" y="1108709"/>
                </a:lnTo>
                <a:lnTo>
                  <a:pt x="425005" y="498919"/>
                </a:lnTo>
                <a:cubicBezTo>
                  <a:pt x="425005" y="468306"/>
                  <a:pt x="449827" y="443484"/>
                  <a:pt x="480441" y="443484"/>
                </a:cubicBezTo>
                <a:lnTo>
                  <a:pt x="517397" y="443484"/>
                </a:lnTo>
                <a:cubicBezTo>
                  <a:pt x="548011" y="443484"/>
                  <a:pt x="572833" y="468306"/>
                  <a:pt x="572833" y="498919"/>
                </a:cubicBezTo>
                <a:lnTo>
                  <a:pt x="572833" y="831532"/>
                </a:lnTo>
                <a:lnTo>
                  <a:pt x="554354" y="831532"/>
                </a:lnTo>
                <a:cubicBezTo>
                  <a:pt x="523741" y="831532"/>
                  <a:pt x="498919" y="856354"/>
                  <a:pt x="498919" y="886968"/>
                </a:cubicBezTo>
                <a:lnTo>
                  <a:pt x="498919" y="1330452"/>
                </a:lnTo>
                <a:cubicBezTo>
                  <a:pt x="498919" y="1361074"/>
                  <a:pt x="523741" y="1385887"/>
                  <a:pt x="554354" y="1385887"/>
                </a:cubicBezTo>
                <a:lnTo>
                  <a:pt x="997838" y="1385887"/>
                </a:lnTo>
                <a:cubicBezTo>
                  <a:pt x="1028461" y="1385887"/>
                  <a:pt x="1053274" y="1361074"/>
                  <a:pt x="1053274" y="1330452"/>
                </a:cubicBezTo>
                <a:lnTo>
                  <a:pt x="1053274" y="886968"/>
                </a:lnTo>
                <a:cubicBezTo>
                  <a:pt x="1053274" y="856354"/>
                  <a:pt x="1028461" y="831532"/>
                  <a:pt x="997838" y="831532"/>
                </a:cubicBezTo>
                <a:lnTo>
                  <a:pt x="979360" y="831532"/>
                </a:lnTo>
                <a:lnTo>
                  <a:pt x="979360" y="498919"/>
                </a:lnTo>
                <a:cubicBezTo>
                  <a:pt x="979360" y="468306"/>
                  <a:pt x="1004173" y="443484"/>
                  <a:pt x="1034795" y="443484"/>
                </a:cubicBezTo>
                <a:lnTo>
                  <a:pt x="1071752" y="443484"/>
                </a:lnTo>
                <a:cubicBezTo>
                  <a:pt x="1102375" y="443484"/>
                  <a:pt x="1127188" y="468306"/>
                  <a:pt x="1127188" y="498919"/>
                </a:cubicBezTo>
                <a:lnTo>
                  <a:pt x="1127188" y="1108709"/>
                </a:lnTo>
                <a:lnTo>
                  <a:pt x="1496758" y="1108709"/>
                </a:lnTo>
                <a:cubicBezTo>
                  <a:pt x="1527381" y="1108709"/>
                  <a:pt x="1552194" y="1133532"/>
                  <a:pt x="1552194" y="1164145"/>
                </a:cubicBezTo>
                <a:lnTo>
                  <a:pt x="1552194" y="2161984"/>
                </a:lnTo>
                <a:cubicBezTo>
                  <a:pt x="1552194" y="2192607"/>
                  <a:pt x="1527381" y="2217420"/>
                  <a:pt x="1496758" y="2217420"/>
                </a:cubicBezTo>
                <a:lnTo>
                  <a:pt x="1127188" y="2217420"/>
                </a:lnTo>
                <a:lnTo>
                  <a:pt x="1127188" y="2494597"/>
                </a:lnTo>
                <a:cubicBezTo>
                  <a:pt x="1127188" y="2525220"/>
                  <a:pt x="1102375" y="2550033"/>
                  <a:pt x="1071752" y="2550033"/>
                </a:cubicBezTo>
                <a:lnTo>
                  <a:pt x="1034795" y="2550033"/>
                </a:lnTo>
                <a:cubicBezTo>
                  <a:pt x="1004173" y="2550033"/>
                  <a:pt x="979360" y="2525220"/>
                  <a:pt x="979360" y="2494597"/>
                </a:cubicBezTo>
                <a:lnTo>
                  <a:pt x="979360" y="2217420"/>
                </a:lnTo>
                <a:lnTo>
                  <a:pt x="850011" y="2217420"/>
                </a:lnTo>
                <a:lnTo>
                  <a:pt x="850011" y="2494597"/>
                </a:lnTo>
                <a:cubicBezTo>
                  <a:pt x="850011" y="2525220"/>
                  <a:pt x="825188" y="2550033"/>
                  <a:pt x="794575" y="2550033"/>
                </a:cubicBezTo>
                <a:lnTo>
                  <a:pt x="757618" y="2550033"/>
                </a:lnTo>
                <a:cubicBezTo>
                  <a:pt x="727005" y="2550033"/>
                  <a:pt x="702183" y="2525220"/>
                  <a:pt x="702183" y="2494597"/>
                </a:cubicBezTo>
                <a:lnTo>
                  <a:pt x="702183" y="2217420"/>
                </a:lnTo>
                <a:lnTo>
                  <a:pt x="572833" y="2217420"/>
                </a:lnTo>
                <a:moveTo>
                  <a:pt x="757618" y="443484"/>
                </a:moveTo>
                <a:cubicBezTo>
                  <a:pt x="727005" y="443484"/>
                  <a:pt x="702183" y="468306"/>
                  <a:pt x="702183" y="498919"/>
                </a:cubicBezTo>
                <a:lnTo>
                  <a:pt x="702183" y="831532"/>
                </a:lnTo>
                <a:lnTo>
                  <a:pt x="850011" y="831532"/>
                </a:lnTo>
                <a:lnTo>
                  <a:pt x="850011" y="498919"/>
                </a:lnTo>
                <a:cubicBezTo>
                  <a:pt x="850011" y="468306"/>
                  <a:pt x="825188" y="443484"/>
                  <a:pt x="794575" y="443484"/>
                </a:cubicBezTo>
                <a:lnTo>
                  <a:pt x="757618" y="443484"/>
                </a:lnTo>
                <a:moveTo>
                  <a:pt x="110870" y="2993516"/>
                </a:moveTo>
                <a:lnTo>
                  <a:pt x="1441322" y="2993516"/>
                </a:lnTo>
                <a:lnTo>
                  <a:pt x="1441322" y="2808732"/>
                </a:lnTo>
                <a:cubicBezTo>
                  <a:pt x="1441322" y="2727093"/>
                  <a:pt x="1375143" y="2660904"/>
                  <a:pt x="1293495" y="2660904"/>
                </a:cubicBezTo>
                <a:lnTo>
                  <a:pt x="258698" y="2660904"/>
                </a:lnTo>
                <a:cubicBezTo>
                  <a:pt x="177060" y="2660904"/>
                  <a:pt x="110870" y="2727093"/>
                  <a:pt x="110870" y="2808732"/>
                </a:cubicBezTo>
                <a:lnTo>
                  <a:pt x="110870" y="2993516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450717" y="1460741"/>
            <a:ext cx="1552194" cy="2993517"/>
          </a:xfrm>
          <a:custGeom>
            <a:avLst/>
            <a:gdLst/>
            <a:ahLst/>
            <a:cxnLst/>
            <a:rect l="0" t="0" r="0" b="0"/>
            <a:pathLst>
              <a:path w="1552194" h="2993517">
                <a:moveTo>
                  <a:pt x="110871" y="0"/>
                </a:moveTo>
                <a:lnTo>
                  <a:pt x="1441323" y="0"/>
                </a:lnTo>
                <a:lnTo>
                  <a:pt x="1441323" y="184785"/>
                </a:lnTo>
                <a:cubicBezTo>
                  <a:pt x="1441323" y="266428"/>
                  <a:pt x="1375138" y="332613"/>
                  <a:pt x="1293495" y="332613"/>
                </a:cubicBezTo>
                <a:lnTo>
                  <a:pt x="258699" y="332613"/>
                </a:lnTo>
                <a:cubicBezTo>
                  <a:pt x="177055" y="332613"/>
                  <a:pt x="110871" y="266428"/>
                  <a:pt x="110871" y="184785"/>
                </a:cubicBezTo>
                <a:close/>
                <a:moveTo>
                  <a:pt x="425005" y="498919"/>
                </a:moveTo>
                <a:cubicBezTo>
                  <a:pt x="425005" y="468303"/>
                  <a:pt x="449824" y="443484"/>
                  <a:pt x="480441" y="443484"/>
                </a:cubicBezTo>
                <a:lnTo>
                  <a:pt x="517398" y="443484"/>
                </a:lnTo>
                <a:cubicBezTo>
                  <a:pt x="548014" y="443484"/>
                  <a:pt x="572833" y="468303"/>
                  <a:pt x="572833" y="498919"/>
                </a:cubicBezTo>
                <a:lnTo>
                  <a:pt x="572833" y="831532"/>
                </a:lnTo>
                <a:lnTo>
                  <a:pt x="554355" y="831532"/>
                </a:lnTo>
                <a:cubicBezTo>
                  <a:pt x="523738" y="831532"/>
                  <a:pt x="498919" y="856351"/>
                  <a:pt x="498919" y="886968"/>
                </a:cubicBezTo>
                <a:lnTo>
                  <a:pt x="498919" y="1108710"/>
                </a:lnTo>
                <a:lnTo>
                  <a:pt x="425005" y="1108710"/>
                </a:lnTo>
                <a:close/>
                <a:moveTo>
                  <a:pt x="1127188" y="498919"/>
                </a:moveTo>
                <a:cubicBezTo>
                  <a:pt x="1127188" y="468303"/>
                  <a:pt x="1102369" y="443484"/>
                  <a:pt x="1071753" y="443484"/>
                </a:cubicBezTo>
                <a:lnTo>
                  <a:pt x="1034796" y="443484"/>
                </a:lnTo>
                <a:cubicBezTo>
                  <a:pt x="1004180" y="443484"/>
                  <a:pt x="979360" y="468303"/>
                  <a:pt x="979360" y="498919"/>
                </a:cubicBezTo>
                <a:lnTo>
                  <a:pt x="979360" y="831532"/>
                </a:lnTo>
                <a:lnTo>
                  <a:pt x="997839" y="831532"/>
                </a:lnTo>
                <a:cubicBezTo>
                  <a:pt x="1028455" y="831532"/>
                  <a:pt x="1053274" y="856351"/>
                  <a:pt x="1053274" y="886968"/>
                </a:cubicBezTo>
                <a:lnTo>
                  <a:pt x="1053274" y="1108710"/>
                </a:lnTo>
                <a:lnTo>
                  <a:pt x="1127188" y="1108710"/>
                </a:lnTo>
                <a:close/>
                <a:moveTo>
                  <a:pt x="757618" y="443484"/>
                </a:moveTo>
                <a:lnTo>
                  <a:pt x="794575" y="443484"/>
                </a:lnTo>
                <a:cubicBezTo>
                  <a:pt x="825191" y="443484"/>
                  <a:pt x="850011" y="468303"/>
                  <a:pt x="850011" y="498919"/>
                </a:cubicBezTo>
                <a:lnTo>
                  <a:pt x="850011" y="831532"/>
                </a:lnTo>
                <a:lnTo>
                  <a:pt x="702183" y="831532"/>
                </a:lnTo>
                <a:lnTo>
                  <a:pt x="702183" y="498919"/>
                </a:lnTo>
                <a:cubicBezTo>
                  <a:pt x="702183" y="468303"/>
                  <a:pt x="727002" y="443484"/>
                  <a:pt x="757618" y="443484"/>
                </a:cubicBezTo>
                <a:close/>
                <a:moveTo>
                  <a:pt x="295656" y="337232"/>
                </a:moveTo>
                <a:lnTo>
                  <a:pt x="295656" y="1108710"/>
                </a:lnTo>
                <a:moveTo>
                  <a:pt x="1256538" y="337232"/>
                </a:moveTo>
                <a:lnTo>
                  <a:pt x="1256538" y="1108710"/>
                </a:lnTo>
                <a:moveTo>
                  <a:pt x="0" y="1385887"/>
                </a:moveTo>
                <a:lnTo>
                  <a:pt x="0" y="1164145"/>
                </a:lnTo>
                <a:cubicBezTo>
                  <a:pt x="0" y="1133529"/>
                  <a:pt x="24819" y="1108710"/>
                  <a:pt x="55435" y="1108710"/>
                </a:cubicBezTo>
                <a:lnTo>
                  <a:pt x="498919" y="1108710"/>
                </a:lnTo>
                <a:lnTo>
                  <a:pt x="498919" y="1330452"/>
                </a:lnTo>
                <a:cubicBezTo>
                  <a:pt x="498919" y="1361068"/>
                  <a:pt x="523738" y="1385887"/>
                  <a:pt x="554355" y="1385887"/>
                </a:cubicBezTo>
                <a:lnTo>
                  <a:pt x="997839" y="1385887"/>
                </a:lnTo>
                <a:cubicBezTo>
                  <a:pt x="1028455" y="1385887"/>
                  <a:pt x="1053274" y="1361068"/>
                  <a:pt x="1053274" y="1330452"/>
                </a:cubicBezTo>
                <a:lnTo>
                  <a:pt x="1053274" y="1108710"/>
                </a:lnTo>
                <a:lnTo>
                  <a:pt x="1496758" y="1108710"/>
                </a:lnTo>
                <a:cubicBezTo>
                  <a:pt x="1527374" y="1108710"/>
                  <a:pt x="1552194" y="1133529"/>
                  <a:pt x="1552194" y="1164145"/>
                </a:cubicBezTo>
                <a:lnTo>
                  <a:pt x="1552194" y="1385887"/>
                </a:lnTo>
                <a:moveTo>
                  <a:pt x="1552194" y="1385887"/>
                </a:moveTo>
                <a:lnTo>
                  <a:pt x="1552194" y="2106549"/>
                </a:lnTo>
                <a:moveTo>
                  <a:pt x="0" y="2106549"/>
                </a:moveTo>
                <a:lnTo>
                  <a:pt x="0" y="1385887"/>
                </a:lnTo>
                <a:moveTo>
                  <a:pt x="110871" y="2993517"/>
                </a:moveTo>
                <a:lnTo>
                  <a:pt x="1441323" y="2993517"/>
                </a:lnTo>
                <a:lnTo>
                  <a:pt x="1441323" y="2808732"/>
                </a:lnTo>
                <a:cubicBezTo>
                  <a:pt x="1441323" y="2727088"/>
                  <a:pt x="1375138" y="2660904"/>
                  <a:pt x="1293495" y="2660904"/>
                </a:cubicBezTo>
                <a:lnTo>
                  <a:pt x="258699" y="2660904"/>
                </a:lnTo>
                <a:cubicBezTo>
                  <a:pt x="177055" y="2660904"/>
                  <a:pt x="110871" y="2727088"/>
                  <a:pt x="110871" y="2808732"/>
                </a:cubicBezTo>
                <a:close/>
                <a:moveTo>
                  <a:pt x="757618" y="2550033"/>
                </a:moveTo>
                <a:lnTo>
                  <a:pt x="794575" y="2550033"/>
                </a:lnTo>
                <a:cubicBezTo>
                  <a:pt x="825191" y="2550033"/>
                  <a:pt x="850011" y="2525213"/>
                  <a:pt x="850011" y="2494597"/>
                </a:cubicBezTo>
                <a:lnTo>
                  <a:pt x="850011" y="2217420"/>
                </a:lnTo>
                <a:lnTo>
                  <a:pt x="702183" y="2217420"/>
                </a:lnTo>
                <a:lnTo>
                  <a:pt x="702183" y="2494597"/>
                </a:lnTo>
                <a:cubicBezTo>
                  <a:pt x="702183" y="2525213"/>
                  <a:pt x="727002" y="2550033"/>
                  <a:pt x="757618" y="2550033"/>
                </a:cubicBezTo>
                <a:close/>
                <a:moveTo>
                  <a:pt x="1034796" y="2550033"/>
                </a:moveTo>
                <a:lnTo>
                  <a:pt x="1071753" y="2550033"/>
                </a:lnTo>
                <a:cubicBezTo>
                  <a:pt x="1102369" y="2550033"/>
                  <a:pt x="1127188" y="2525213"/>
                  <a:pt x="1127188" y="2494597"/>
                </a:cubicBezTo>
                <a:lnTo>
                  <a:pt x="1127188" y="2217420"/>
                </a:lnTo>
                <a:lnTo>
                  <a:pt x="979360" y="2217420"/>
                </a:lnTo>
                <a:lnTo>
                  <a:pt x="979360" y="2494597"/>
                </a:lnTo>
                <a:cubicBezTo>
                  <a:pt x="979360" y="2525213"/>
                  <a:pt x="1004180" y="2550033"/>
                  <a:pt x="1034796" y="2550033"/>
                </a:cubicBezTo>
                <a:close/>
                <a:moveTo>
                  <a:pt x="480441" y="2550033"/>
                </a:moveTo>
                <a:lnTo>
                  <a:pt x="517398" y="2550033"/>
                </a:lnTo>
                <a:cubicBezTo>
                  <a:pt x="548014" y="2550033"/>
                  <a:pt x="572833" y="2525213"/>
                  <a:pt x="572833" y="2494597"/>
                </a:cubicBezTo>
                <a:lnTo>
                  <a:pt x="572833" y="2217420"/>
                </a:lnTo>
                <a:lnTo>
                  <a:pt x="425005" y="2217420"/>
                </a:lnTo>
                <a:lnTo>
                  <a:pt x="425005" y="2494597"/>
                </a:lnTo>
                <a:cubicBezTo>
                  <a:pt x="425005" y="2525213"/>
                  <a:pt x="449824" y="2550033"/>
                  <a:pt x="480441" y="2550033"/>
                </a:cubicBezTo>
                <a:close/>
                <a:moveTo>
                  <a:pt x="55435" y="2217420"/>
                </a:moveTo>
                <a:cubicBezTo>
                  <a:pt x="24819" y="2217420"/>
                  <a:pt x="0" y="2192601"/>
                  <a:pt x="0" y="2161984"/>
                </a:cubicBezTo>
                <a:lnTo>
                  <a:pt x="0" y="2106549"/>
                </a:lnTo>
                <a:moveTo>
                  <a:pt x="55435" y="2217420"/>
                </a:moveTo>
                <a:lnTo>
                  <a:pt x="1496758" y="2217420"/>
                </a:lnTo>
                <a:moveTo>
                  <a:pt x="295656" y="2217420"/>
                </a:moveTo>
                <a:lnTo>
                  <a:pt x="55435" y="2217420"/>
                </a:lnTo>
                <a:moveTo>
                  <a:pt x="1496758" y="2217420"/>
                </a:moveTo>
                <a:cubicBezTo>
                  <a:pt x="1527374" y="2217420"/>
                  <a:pt x="1552194" y="2192601"/>
                  <a:pt x="1552194" y="2161984"/>
                </a:cubicBezTo>
                <a:lnTo>
                  <a:pt x="1552194" y="2106549"/>
                </a:lnTo>
                <a:moveTo>
                  <a:pt x="1496758" y="2217420"/>
                </a:moveTo>
                <a:lnTo>
                  <a:pt x="1256538" y="2217420"/>
                </a:lnTo>
                <a:moveTo>
                  <a:pt x="295656" y="2217420"/>
                </a:moveTo>
                <a:lnTo>
                  <a:pt x="295656" y="2660904"/>
                </a:lnTo>
                <a:moveTo>
                  <a:pt x="425005" y="2217420"/>
                </a:moveTo>
                <a:lnTo>
                  <a:pt x="295656" y="2217420"/>
                </a:lnTo>
                <a:moveTo>
                  <a:pt x="1256538" y="2217420"/>
                </a:moveTo>
                <a:lnTo>
                  <a:pt x="1256538" y="2660904"/>
                </a:lnTo>
                <a:moveTo>
                  <a:pt x="1256538" y="2217420"/>
                </a:moveTo>
                <a:lnTo>
                  <a:pt x="1127188" y="2217420"/>
                </a:lnTo>
                <a:moveTo>
                  <a:pt x="702183" y="2217420"/>
                </a:moveTo>
                <a:lnTo>
                  <a:pt x="572833" y="2217420"/>
                </a:lnTo>
                <a:moveTo>
                  <a:pt x="979360" y="2217420"/>
                </a:moveTo>
                <a:lnTo>
                  <a:pt x="850011" y="2217420"/>
                </a:lnTo>
              </a:path>
            </a:pathLst>
          </a:custGeom>
          <a:noFill/>
          <a:ln w="13858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5224654" y="1460738"/>
            <a:ext cx="1552194" cy="2993516"/>
          </a:xfrm>
          <a:custGeom>
            <a:avLst/>
            <a:gdLst/>
            <a:ahLst/>
            <a:cxnLst/>
            <a:rect l="0" t="0" r="0" b="0"/>
            <a:pathLst>
              <a:path w="1552194" h="2993516">
                <a:moveTo>
                  <a:pt x="110870" y="0"/>
                </a:moveTo>
                <a:lnTo>
                  <a:pt x="1441322" y="0"/>
                </a:lnTo>
                <a:lnTo>
                  <a:pt x="1441322" y="184785"/>
                </a:lnTo>
                <a:cubicBezTo>
                  <a:pt x="1441322" y="266433"/>
                  <a:pt x="1375143" y="332613"/>
                  <a:pt x="1293494" y="332613"/>
                </a:cubicBezTo>
                <a:lnTo>
                  <a:pt x="258698" y="332613"/>
                </a:lnTo>
                <a:cubicBezTo>
                  <a:pt x="177050" y="332613"/>
                  <a:pt x="110870" y="266433"/>
                  <a:pt x="110870" y="184785"/>
                </a:cubicBezTo>
                <a:lnTo>
                  <a:pt x="110870" y="0"/>
                </a:lnTo>
                <a:moveTo>
                  <a:pt x="572833" y="2217420"/>
                </a:moveTo>
                <a:lnTo>
                  <a:pt x="572833" y="2494597"/>
                </a:lnTo>
                <a:cubicBezTo>
                  <a:pt x="572833" y="2525220"/>
                  <a:pt x="548011" y="2550033"/>
                  <a:pt x="517397" y="2550033"/>
                </a:cubicBezTo>
                <a:lnTo>
                  <a:pt x="480441" y="2550033"/>
                </a:lnTo>
                <a:cubicBezTo>
                  <a:pt x="449827" y="2550033"/>
                  <a:pt x="425005" y="2525220"/>
                  <a:pt x="425005" y="2494597"/>
                </a:cubicBezTo>
                <a:lnTo>
                  <a:pt x="425005" y="2217420"/>
                </a:lnTo>
                <a:lnTo>
                  <a:pt x="55435" y="2217420"/>
                </a:lnTo>
                <a:cubicBezTo>
                  <a:pt x="24822" y="2217420"/>
                  <a:pt x="0" y="2192607"/>
                  <a:pt x="0" y="2161984"/>
                </a:cubicBezTo>
                <a:lnTo>
                  <a:pt x="0" y="1164145"/>
                </a:lnTo>
                <a:cubicBezTo>
                  <a:pt x="0" y="1133532"/>
                  <a:pt x="24822" y="1108709"/>
                  <a:pt x="55435" y="1108709"/>
                </a:cubicBezTo>
                <a:lnTo>
                  <a:pt x="425005" y="1108709"/>
                </a:lnTo>
                <a:lnTo>
                  <a:pt x="425005" y="498919"/>
                </a:lnTo>
                <a:cubicBezTo>
                  <a:pt x="425005" y="468306"/>
                  <a:pt x="449827" y="443484"/>
                  <a:pt x="480441" y="443484"/>
                </a:cubicBezTo>
                <a:lnTo>
                  <a:pt x="517397" y="443484"/>
                </a:lnTo>
                <a:cubicBezTo>
                  <a:pt x="548011" y="443484"/>
                  <a:pt x="572833" y="468306"/>
                  <a:pt x="572833" y="498919"/>
                </a:cubicBezTo>
                <a:lnTo>
                  <a:pt x="572833" y="831532"/>
                </a:lnTo>
                <a:lnTo>
                  <a:pt x="554355" y="831532"/>
                </a:lnTo>
                <a:cubicBezTo>
                  <a:pt x="523741" y="831532"/>
                  <a:pt x="498919" y="856354"/>
                  <a:pt x="498919" y="886968"/>
                </a:cubicBezTo>
                <a:lnTo>
                  <a:pt x="498919" y="1330452"/>
                </a:lnTo>
                <a:cubicBezTo>
                  <a:pt x="498919" y="1361074"/>
                  <a:pt x="523741" y="1385887"/>
                  <a:pt x="554355" y="1385887"/>
                </a:cubicBezTo>
                <a:lnTo>
                  <a:pt x="997838" y="1385887"/>
                </a:lnTo>
                <a:cubicBezTo>
                  <a:pt x="1028461" y="1385887"/>
                  <a:pt x="1053274" y="1361074"/>
                  <a:pt x="1053274" y="1330452"/>
                </a:cubicBezTo>
                <a:lnTo>
                  <a:pt x="1053274" y="886968"/>
                </a:lnTo>
                <a:cubicBezTo>
                  <a:pt x="1053274" y="856354"/>
                  <a:pt x="1028461" y="831532"/>
                  <a:pt x="997838" y="831532"/>
                </a:cubicBezTo>
                <a:lnTo>
                  <a:pt x="979360" y="831532"/>
                </a:lnTo>
                <a:lnTo>
                  <a:pt x="979360" y="498919"/>
                </a:lnTo>
                <a:cubicBezTo>
                  <a:pt x="979360" y="468306"/>
                  <a:pt x="1004173" y="443484"/>
                  <a:pt x="1034795" y="443484"/>
                </a:cubicBezTo>
                <a:lnTo>
                  <a:pt x="1071752" y="443484"/>
                </a:lnTo>
                <a:cubicBezTo>
                  <a:pt x="1102375" y="443484"/>
                  <a:pt x="1127188" y="468306"/>
                  <a:pt x="1127188" y="498919"/>
                </a:cubicBezTo>
                <a:lnTo>
                  <a:pt x="1127188" y="1108709"/>
                </a:lnTo>
                <a:lnTo>
                  <a:pt x="1496758" y="1108709"/>
                </a:lnTo>
                <a:cubicBezTo>
                  <a:pt x="1527381" y="1108709"/>
                  <a:pt x="1552194" y="1133532"/>
                  <a:pt x="1552194" y="1164145"/>
                </a:cubicBezTo>
                <a:lnTo>
                  <a:pt x="1552194" y="2161984"/>
                </a:lnTo>
                <a:cubicBezTo>
                  <a:pt x="1552194" y="2192607"/>
                  <a:pt x="1527381" y="2217420"/>
                  <a:pt x="1496758" y="2217420"/>
                </a:cubicBezTo>
                <a:lnTo>
                  <a:pt x="1127188" y="2217420"/>
                </a:lnTo>
                <a:lnTo>
                  <a:pt x="1127188" y="2494597"/>
                </a:lnTo>
                <a:cubicBezTo>
                  <a:pt x="1127188" y="2525220"/>
                  <a:pt x="1102375" y="2550033"/>
                  <a:pt x="1071752" y="2550033"/>
                </a:cubicBezTo>
                <a:lnTo>
                  <a:pt x="1034795" y="2550033"/>
                </a:lnTo>
                <a:cubicBezTo>
                  <a:pt x="1004173" y="2550033"/>
                  <a:pt x="979360" y="2525220"/>
                  <a:pt x="979360" y="2494597"/>
                </a:cubicBezTo>
                <a:lnTo>
                  <a:pt x="979360" y="2217420"/>
                </a:lnTo>
                <a:lnTo>
                  <a:pt x="850011" y="2217420"/>
                </a:lnTo>
                <a:lnTo>
                  <a:pt x="850011" y="2494597"/>
                </a:lnTo>
                <a:cubicBezTo>
                  <a:pt x="850011" y="2525220"/>
                  <a:pt x="825188" y="2550033"/>
                  <a:pt x="794575" y="2550033"/>
                </a:cubicBezTo>
                <a:lnTo>
                  <a:pt x="757618" y="2550033"/>
                </a:lnTo>
                <a:cubicBezTo>
                  <a:pt x="727005" y="2550033"/>
                  <a:pt x="702183" y="2525220"/>
                  <a:pt x="702183" y="2494597"/>
                </a:cubicBezTo>
                <a:lnTo>
                  <a:pt x="702183" y="2217420"/>
                </a:lnTo>
                <a:lnTo>
                  <a:pt x="572833" y="2217420"/>
                </a:lnTo>
                <a:moveTo>
                  <a:pt x="757618" y="443484"/>
                </a:moveTo>
                <a:cubicBezTo>
                  <a:pt x="727005" y="443484"/>
                  <a:pt x="702183" y="468306"/>
                  <a:pt x="702183" y="498919"/>
                </a:cubicBezTo>
                <a:lnTo>
                  <a:pt x="702183" y="831532"/>
                </a:lnTo>
                <a:lnTo>
                  <a:pt x="850011" y="831532"/>
                </a:lnTo>
                <a:lnTo>
                  <a:pt x="850011" y="498919"/>
                </a:lnTo>
                <a:cubicBezTo>
                  <a:pt x="850011" y="468306"/>
                  <a:pt x="825188" y="443484"/>
                  <a:pt x="794575" y="443484"/>
                </a:cubicBezTo>
                <a:lnTo>
                  <a:pt x="757618" y="443484"/>
                </a:lnTo>
                <a:moveTo>
                  <a:pt x="110870" y="2993516"/>
                </a:moveTo>
                <a:lnTo>
                  <a:pt x="1441322" y="2993516"/>
                </a:lnTo>
                <a:lnTo>
                  <a:pt x="1441322" y="2808732"/>
                </a:lnTo>
                <a:cubicBezTo>
                  <a:pt x="1441322" y="2727093"/>
                  <a:pt x="1375143" y="2660904"/>
                  <a:pt x="1293494" y="2660904"/>
                </a:cubicBezTo>
                <a:lnTo>
                  <a:pt x="258698" y="2660904"/>
                </a:lnTo>
                <a:cubicBezTo>
                  <a:pt x="177050" y="2660904"/>
                  <a:pt x="110870" y="2727093"/>
                  <a:pt x="110870" y="2808732"/>
                </a:cubicBezTo>
                <a:lnTo>
                  <a:pt x="110870" y="2993516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224653" y="1460741"/>
            <a:ext cx="1552194" cy="2993517"/>
          </a:xfrm>
          <a:custGeom>
            <a:avLst/>
            <a:gdLst/>
            <a:ahLst/>
            <a:cxnLst/>
            <a:rect l="0" t="0" r="0" b="0"/>
            <a:pathLst>
              <a:path w="1552194" h="2993517">
                <a:moveTo>
                  <a:pt x="110871" y="0"/>
                </a:moveTo>
                <a:lnTo>
                  <a:pt x="1441323" y="0"/>
                </a:lnTo>
                <a:lnTo>
                  <a:pt x="1441323" y="184785"/>
                </a:lnTo>
                <a:cubicBezTo>
                  <a:pt x="1441323" y="266428"/>
                  <a:pt x="1375138" y="332613"/>
                  <a:pt x="1293495" y="332613"/>
                </a:cubicBezTo>
                <a:lnTo>
                  <a:pt x="258699" y="332613"/>
                </a:lnTo>
                <a:cubicBezTo>
                  <a:pt x="177055" y="332613"/>
                  <a:pt x="110871" y="266428"/>
                  <a:pt x="110871" y="184785"/>
                </a:cubicBezTo>
                <a:close/>
                <a:moveTo>
                  <a:pt x="425005" y="498919"/>
                </a:moveTo>
                <a:cubicBezTo>
                  <a:pt x="425005" y="468303"/>
                  <a:pt x="449824" y="443484"/>
                  <a:pt x="480441" y="443484"/>
                </a:cubicBezTo>
                <a:lnTo>
                  <a:pt x="517398" y="443484"/>
                </a:lnTo>
                <a:cubicBezTo>
                  <a:pt x="548014" y="443484"/>
                  <a:pt x="572833" y="468303"/>
                  <a:pt x="572833" y="498919"/>
                </a:cubicBezTo>
                <a:lnTo>
                  <a:pt x="572833" y="831532"/>
                </a:lnTo>
                <a:lnTo>
                  <a:pt x="554355" y="831532"/>
                </a:lnTo>
                <a:cubicBezTo>
                  <a:pt x="523738" y="831532"/>
                  <a:pt x="498919" y="856351"/>
                  <a:pt x="498919" y="886968"/>
                </a:cubicBezTo>
                <a:lnTo>
                  <a:pt x="498919" y="1108710"/>
                </a:lnTo>
                <a:lnTo>
                  <a:pt x="425005" y="1108710"/>
                </a:lnTo>
                <a:close/>
                <a:moveTo>
                  <a:pt x="1127188" y="498919"/>
                </a:moveTo>
                <a:cubicBezTo>
                  <a:pt x="1127188" y="468303"/>
                  <a:pt x="1102369" y="443484"/>
                  <a:pt x="1071753" y="443484"/>
                </a:cubicBezTo>
                <a:lnTo>
                  <a:pt x="1034796" y="443484"/>
                </a:lnTo>
                <a:cubicBezTo>
                  <a:pt x="1004180" y="443484"/>
                  <a:pt x="979360" y="468303"/>
                  <a:pt x="979360" y="498919"/>
                </a:cubicBezTo>
                <a:lnTo>
                  <a:pt x="979360" y="831532"/>
                </a:lnTo>
                <a:lnTo>
                  <a:pt x="997839" y="831532"/>
                </a:lnTo>
                <a:cubicBezTo>
                  <a:pt x="1028455" y="831532"/>
                  <a:pt x="1053274" y="856351"/>
                  <a:pt x="1053274" y="886968"/>
                </a:cubicBezTo>
                <a:lnTo>
                  <a:pt x="1053274" y="1108710"/>
                </a:lnTo>
                <a:lnTo>
                  <a:pt x="1127188" y="1108710"/>
                </a:lnTo>
                <a:close/>
                <a:moveTo>
                  <a:pt x="757618" y="443484"/>
                </a:moveTo>
                <a:lnTo>
                  <a:pt x="794575" y="443484"/>
                </a:lnTo>
                <a:cubicBezTo>
                  <a:pt x="825191" y="443484"/>
                  <a:pt x="850011" y="468303"/>
                  <a:pt x="850011" y="498919"/>
                </a:cubicBezTo>
                <a:lnTo>
                  <a:pt x="850011" y="831532"/>
                </a:lnTo>
                <a:lnTo>
                  <a:pt x="702183" y="831532"/>
                </a:lnTo>
                <a:lnTo>
                  <a:pt x="702183" y="498919"/>
                </a:lnTo>
                <a:cubicBezTo>
                  <a:pt x="702183" y="468303"/>
                  <a:pt x="727002" y="443484"/>
                  <a:pt x="757618" y="443484"/>
                </a:cubicBezTo>
                <a:close/>
                <a:moveTo>
                  <a:pt x="295656" y="337232"/>
                </a:moveTo>
                <a:lnTo>
                  <a:pt x="295656" y="1108710"/>
                </a:lnTo>
                <a:moveTo>
                  <a:pt x="1256538" y="337232"/>
                </a:moveTo>
                <a:lnTo>
                  <a:pt x="1256538" y="1108710"/>
                </a:lnTo>
                <a:moveTo>
                  <a:pt x="0" y="1385887"/>
                </a:moveTo>
                <a:lnTo>
                  <a:pt x="0" y="1164145"/>
                </a:lnTo>
                <a:cubicBezTo>
                  <a:pt x="0" y="1133529"/>
                  <a:pt x="24819" y="1108710"/>
                  <a:pt x="55435" y="1108710"/>
                </a:cubicBezTo>
                <a:lnTo>
                  <a:pt x="498919" y="1108710"/>
                </a:lnTo>
                <a:lnTo>
                  <a:pt x="498919" y="1330452"/>
                </a:lnTo>
                <a:cubicBezTo>
                  <a:pt x="498919" y="1361068"/>
                  <a:pt x="523738" y="1385887"/>
                  <a:pt x="554355" y="1385887"/>
                </a:cubicBezTo>
                <a:lnTo>
                  <a:pt x="997839" y="1385887"/>
                </a:lnTo>
                <a:cubicBezTo>
                  <a:pt x="1028455" y="1385887"/>
                  <a:pt x="1053274" y="1361068"/>
                  <a:pt x="1053274" y="1330452"/>
                </a:cubicBezTo>
                <a:lnTo>
                  <a:pt x="1053274" y="1108710"/>
                </a:lnTo>
                <a:lnTo>
                  <a:pt x="1496758" y="1108710"/>
                </a:lnTo>
                <a:cubicBezTo>
                  <a:pt x="1527374" y="1108710"/>
                  <a:pt x="1552194" y="1133529"/>
                  <a:pt x="1552194" y="1164145"/>
                </a:cubicBezTo>
                <a:lnTo>
                  <a:pt x="1552194" y="1385887"/>
                </a:lnTo>
                <a:moveTo>
                  <a:pt x="1552194" y="1385887"/>
                </a:moveTo>
                <a:lnTo>
                  <a:pt x="1552194" y="2106549"/>
                </a:lnTo>
                <a:moveTo>
                  <a:pt x="0" y="2106549"/>
                </a:moveTo>
                <a:lnTo>
                  <a:pt x="0" y="1385887"/>
                </a:lnTo>
                <a:moveTo>
                  <a:pt x="110871" y="2993517"/>
                </a:moveTo>
                <a:lnTo>
                  <a:pt x="1441323" y="2993517"/>
                </a:lnTo>
                <a:lnTo>
                  <a:pt x="1441323" y="2808732"/>
                </a:lnTo>
                <a:cubicBezTo>
                  <a:pt x="1441323" y="2727088"/>
                  <a:pt x="1375138" y="2660904"/>
                  <a:pt x="1293495" y="2660904"/>
                </a:cubicBezTo>
                <a:lnTo>
                  <a:pt x="258699" y="2660904"/>
                </a:lnTo>
                <a:cubicBezTo>
                  <a:pt x="177055" y="2660904"/>
                  <a:pt x="110871" y="2727088"/>
                  <a:pt x="110871" y="2808732"/>
                </a:cubicBezTo>
                <a:close/>
                <a:moveTo>
                  <a:pt x="757618" y="2550033"/>
                </a:moveTo>
                <a:lnTo>
                  <a:pt x="794575" y="2550033"/>
                </a:lnTo>
                <a:cubicBezTo>
                  <a:pt x="825191" y="2550033"/>
                  <a:pt x="850011" y="2525213"/>
                  <a:pt x="850011" y="2494597"/>
                </a:cubicBezTo>
                <a:lnTo>
                  <a:pt x="850011" y="2217420"/>
                </a:lnTo>
                <a:lnTo>
                  <a:pt x="702183" y="2217420"/>
                </a:lnTo>
                <a:lnTo>
                  <a:pt x="702183" y="2494597"/>
                </a:lnTo>
                <a:cubicBezTo>
                  <a:pt x="702183" y="2525213"/>
                  <a:pt x="727002" y="2550033"/>
                  <a:pt x="757618" y="2550033"/>
                </a:cubicBezTo>
                <a:close/>
                <a:moveTo>
                  <a:pt x="1034796" y="2550033"/>
                </a:moveTo>
                <a:lnTo>
                  <a:pt x="1071753" y="2550033"/>
                </a:lnTo>
                <a:cubicBezTo>
                  <a:pt x="1102369" y="2550033"/>
                  <a:pt x="1127188" y="2525213"/>
                  <a:pt x="1127188" y="2494597"/>
                </a:cubicBezTo>
                <a:lnTo>
                  <a:pt x="1127188" y="2217420"/>
                </a:lnTo>
                <a:lnTo>
                  <a:pt x="979360" y="2217420"/>
                </a:lnTo>
                <a:lnTo>
                  <a:pt x="979360" y="2494597"/>
                </a:lnTo>
                <a:cubicBezTo>
                  <a:pt x="979360" y="2525213"/>
                  <a:pt x="1004180" y="2550033"/>
                  <a:pt x="1034796" y="2550033"/>
                </a:cubicBezTo>
                <a:close/>
                <a:moveTo>
                  <a:pt x="480441" y="2550033"/>
                </a:moveTo>
                <a:lnTo>
                  <a:pt x="517398" y="2550033"/>
                </a:lnTo>
                <a:cubicBezTo>
                  <a:pt x="548014" y="2550033"/>
                  <a:pt x="572833" y="2525213"/>
                  <a:pt x="572833" y="2494597"/>
                </a:cubicBezTo>
                <a:lnTo>
                  <a:pt x="572833" y="2217420"/>
                </a:lnTo>
                <a:lnTo>
                  <a:pt x="425005" y="2217420"/>
                </a:lnTo>
                <a:lnTo>
                  <a:pt x="425005" y="2494597"/>
                </a:lnTo>
                <a:cubicBezTo>
                  <a:pt x="425005" y="2525213"/>
                  <a:pt x="449824" y="2550033"/>
                  <a:pt x="480441" y="2550033"/>
                </a:cubicBezTo>
                <a:close/>
                <a:moveTo>
                  <a:pt x="55435" y="2217420"/>
                </a:moveTo>
                <a:cubicBezTo>
                  <a:pt x="24819" y="2217420"/>
                  <a:pt x="0" y="2192601"/>
                  <a:pt x="0" y="2161984"/>
                </a:cubicBezTo>
                <a:lnTo>
                  <a:pt x="0" y="2106549"/>
                </a:lnTo>
                <a:moveTo>
                  <a:pt x="55435" y="2217420"/>
                </a:moveTo>
                <a:lnTo>
                  <a:pt x="1496758" y="2217420"/>
                </a:lnTo>
                <a:moveTo>
                  <a:pt x="295656" y="2217420"/>
                </a:moveTo>
                <a:lnTo>
                  <a:pt x="55435" y="2217420"/>
                </a:lnTo>
                <a:moveTo>
                  <a:pt x="1496758" y="2217420"/>
                </a:moveTo>
                <a:cubicBezTo>
                  <a:pt x="1527374" y="2217420"/>
                  <a:pt x="1552194" y="2192601"/>
                  <a:pt x="1552194" y="2161984"/>
                </a:cubicBezTo>
                <a:lnTo>
                  <a:pt x="1552194" y="2106549"/>
                </a:lnTo>
                <a:moveTo>
                  <a:pt x="1496758" y="2217420"/>
                </a:moveTo>
                <a:lnTo>
                  <a:pt x="1256538" y="2217420"/>
                </a:lnTo>
                <a:moveTo>
                  <a:pt x="295656" y="2217420"/>
                </a:moveTo>
                <a:lnTo>
                  <a:pt x="295656" y="2660904"/>
                </a:lnTo>
                <a:moveTo>
                  <a:pt x="425005" y="2217420"/>
                </a:moveTo>
                <a:lnTo>
                  <a:pt x="295656" y="2217420"/>
                </a:lnTo>
                <a:moveTo>
                  <a:pt x="1256538" y="2217420"/>
                </a:moveTo>
                <a:lnTo>
                  <a:pt x="1256538" y="2660904"/>
                </a:lnTo>
                <a:moveTo>
                  <a:pt x="1256538" y="2217420"/>
                </a:moveTo>
                <a:lnTo>
                  <a:pt x="1127188" y="2217420"/>
                </a:lnTo>
                <a:moveTo>
                  <a:pt x="702183" y="2217420"/>
                </a:moveTo>
                <a:lnTo>
                  <a:pt x="572833" y="2217420"/>
                </a:lnTo>
                <a:moveTo>
                  <a:pt x="979360" y="2217420"/>
                </a:moveTo>
                <a:lnTo>
                  <a:pt x="850011" y="2217420"/>
                </a:lnTo>
              </a:path>
            </a:pathLst>
          </a:custGeom>
          <a:noFill/>
          <a:ln w="13858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998588" y="1460738"/>
            <a:ext cx="1552194" cy="2993516"/>
          </a:xfrm>
          <a:custGeom>
            <a:avLst/>
            <a:gdLst/>
            <a:ahLst/>
            <a:cxnLst/>
            <a:rect l="0" t="0" r="0" b="0"/>
            <a:pathLst>
              <a:path w="1552194" h="2993516">
                <a:moveTo>
                  <a:pt x="110870" y="0"/>
                </a:moveTo>
                <a:lnTo>
                  <a:pt x="1441322" y="0"/>
                </a:lnTo>
                <a:lnTo>
                  <a:pt x="1441322" y="184785"/>
                </a:lnTo>
                <a:cubicBezTo>
                  <a:pt x="1441322" y="266433"/>
                  <a:pt x="1375143" y="332613"/>
                  <a:pt x="1293494" y="332613"/>
                </a:cubicBezTo>
                <a:lnTo>
                  <a:pt x="258698" y="332613"/>
                </a:lnTo>
                <a:cubicBezTo>
                  <a:pt x="177060" y="332613"/>
                  <a:pt x="110870" y="266433"/>
                  <a:pt x="110870" y="184785"/>
                </a:cubicBezTo>
                <a:lnTo>
                  <a:pt x="110870" y="0"/>
                </a:lnTo>
                <a:moveTo>
                  <a:pt x="572833" y="2217420"/>
                </a:moveTo>
                <a:lnTo>
                  <a:pt x="572833" y="2494597"/>
                </a:lnTo>
                <a:cubicBezTo>
                  <a:pt x="572833" y="2525220"/>
                  <a:pt x="548011" y="2550033"/>
                  <a:pt x="517397" y="2550033"/>
                </a:cubicBezTo>
                <a:lnTo>
                  <a:pt x="480441" y="2550033"/>
                </a:lnTo>
                <a:cubicBezTo>
                  <a:pt x="449827" y="2550033"/>
                  <a:pt x="425005" y="2525220"/>
                  <a:pt x="425005" y="2494597"/>
                </a:cubicBezTo>
                <a:lnTo>
                  <a:pt x="425005" y="2217420"/>
                </a:lnTo>
                <a:lnTo>
                  <a:pt x="55435" y="2217420"/>
                </a:lnTo>
                <a:cubicBezTo>
                  <a:pt x="24822" y="2217420"/>
                  <a:pt x="0" y="2192607"/>
                  <a:pt x="0" y="2161984"/>
                </a:cubicBezTo>
                <a:lnTo>
                  <a:pt x="0" y="1164145"/>
                </a:lnTo>
                <a:cubicBezTo>
                  <a:pt x="0" y="1133532"/>
                  <a:pt x="24822" y="1108709"/>
                  <a:pt x="55435" y="1108709"/>
                </a:cubicBezTo>
                <a:lnTo>
                  <a:pt x="425005" y="1108709"/>
                </a:lnTo>
                <a:lnTo>
                  <a:pt x="425005" y="498919"/>
                </a:lnTo>
                <a:cubicBezTo>
                  <a:pt x="425005" y="468306"/>
                  <a:pt x="449827" y="443484"/>
                  <a:pt x="480441" y="443484"/>
                </a:cubicBezTo>
                <a:lnTo>
                  <a:pt x="517397" y="443484"/>
                </a:lnTo>
                <a:cubicBezTo>
                  <a:pt x="548011" y="443484"/>
                  <a:pt x="572833" y="468306"/>
                  <a:pt x="572833" y="498919"/>
                </a:cubicBezTo>
                <a:lnTo>
                  <a:pt x="572833" y="831532"/>
                </a:lnTo>
                <a:lnTo>
                  <a:pt x="554355" y="831532"/>
                </a:lnTo>
                <a:cubicBezTo>
                  <a:pt x="523741" y="831532"/>
                  <a:pt x="498919" y="856354"/>
                  <a:pt x="498919" y="886968"/>
                </a:cubicBezTo>
                <a:lnTo>
                  <a:pt x="498919" y="1330452"/>
                </a:lnTo>
                <a:cubicBezTo>
                  <a:pt x="498919" y="1361074"/>
                  <a:pt x="523741" y="1385887"/>
                  <a:pt x="554355" y="1385887"/>
                </a:cubicBezTo>
                <a:lnTo>
                  <a:pt x="997838" y="1385887"/>
                </a:lnTo>
                <a:cubicBezTo>
                  <a:pt x="1028461" y="1385887"/>
                  <a:pt x="1053274" y="1361074"/>
                  <a:pt x="1053274" y="1330452"/>
                </a:cubicBezTo>
                <a:lnTo>
                  <a:pt x="1053274" y="886968"/>
                </a:lnTo>
                <a:cubicBezTo>
                  <a:pt x="1053274" y="856354"/>
                  <a:pt x="1028461" y="831532"/>
                  <a:pt x="997838" y="831532"/>
                </a:cubicBezTo>
                <a:lnTo>
                  <a:pt x="979360" y="831532"/>
                </a:lnTo>
                <a:lnTo>
                  <a:pt x="979360" y="498919"/>
                </a:lnTo>
                <a:cubicBezTo>
                  <a:pt x="979360" y="468306"/>
                  <a:pt x="1004173" y="443484"/>
                  <a:pt x="1034795" y="443484"/>
                </a:cubicBezTo>
                <a:lnTo>
                  <a:pt x="1071752" y="443484"/>
                </a:lnTo>
                <a:cubicBezTo>
                  <a:pt x="1102375" y="443484"/>
                  <a:pt x="1127188" y="468306"/>
                  <a:pt x="1127188" y="498919"/>
                </a:cubicBezTo>
                <a:lnTo>
                  <a:pt x="1127188" y="1108709"/>
                </a:lnTo>
                <a:lnTo>
                  <a:pt x="1496758" y="1108709"/>
                </a:lnTo>
                <a:cubicBezTo>
                  <a:pt x="1527381" y="1108709"/>
                  <a:pt x="1552194" y="1133532"/>
                  <a:pt x="1552194" y="1164145"/>
                </a:cubicBezTo>
                <a:lnTo>
                  <a:pt x="1552194" y="2161984"/>
                </a:lnTo>
                <a:cubicBezTo>
                  <a:pt x="1552194" y="2192607"/>
                  <a:pt x="1527381" y="2217420"/>
                  <a:pt x="1496758" y="2217420"/>
                </a:cubicBezTo>
                <a:lnTo>
                  <a:pt x="1127188" y="2217420"/>
                </a:lnTo>
                <a:lnTo>
                  <a:pt x="1127188" y="2494597"/>
                </a:lnTo>
                <a:cubicBezTo>
                  <a:pt x="1127188" y="2525220"/>
                  <a:pt x="1102375" y="2550033"/>
                  <a:pt x="1071752" y="2550033"/>
                </a:cubicBezTo>
                <a:lnTo>
                  <a:pt x="1034795" y="2550033"/>
                </a:lnTo>
                <a:cubicBezTo>
                  <a:pt x="1004173" y="2550033"/>
                  <a:pt x="979360" y="2525220"/>
                  <a:pt x="979360" y="2494597"/>
                </a:cubicBezTo>
                <a:lnTo>
                  <a:pt x="979360" y="2217420"/>
                </a:lnTo>
                <a:lnTo>
                  <a:pt x="850011" y="2217420"/>
                </a:lnTo>
                <a:lnTo>
                  <a:pt x="850011" y="2494597"/>
                </a:lnTo>
                <a:cubicBezTo>
                  <a:pt x="850011" y="2525220"/>
                  <a:pt x="825188" y="2550033"/>
                  <a:pt x="794575" y="2550033"/>
                </a:cubicBezTo>
                <a:lnTo>
                  <a:pt x="757618" y="2550033"/>
                </a:lnTo>
                <a:cubicBezTo>
                  <a:pt x="727005" y="2550033"/>
                  <a:pt x="702183" y="2525220"/>
                  <a:pt x="702183" y="2494597"/>
                </a:cubicBezTo>
                <a:lnTo>
                  <a:pt x="702183" y="2217420"/>
                </a:lnTo>
                <a:lnTo>
                  <a:pt x="572833" y="2217420"/>
                </a:lnTo>
                <a:moveTo>
                  <a:pt x="757618" y="443484"/>
                </a:moveTo>
                <a:cubicBezTo>
                  <a:pt x="727005" y="443484"/>
                  <a:pt x="702183" y="468306"/>
                  <a:pt x="702183" y="498919"/>
                </a:cubicBezTo>
                <a:lnTo>
                  <a:pt x="702183" y="831532"/>
                </a:lnTo>
                <a:lnTo>
                  <a:pt x="850011" y="831532"/>
                </a:lnTo>
                <a:lnTo>
                  <a:pt x="850011" y="498919"/>
                </a:lnTo>
                <a:cubicBezTo>
                  <a:pt x="850011" y="468306"/>
                  <a:pt x="825188" y="443484"/>
                  <a:pt x="794575" y="443484"/>
                </a:cubicBezTo>
                <a:lnTo>
                  <a:pt x="757618" y="443484"/>
                </a:lnTo>
                <a:moveTo>
                  <a:pt x="110870" y="2993516"/>
                </a:moveTo>
                <a:lnTo>
                  <a:pt x="1441322" y="2993516"/>
                </a:lnTo>
                <a:lnTo>
                  <a:pt x="1441322" y="2808732"/>
                </a:lnTo>
                <a:cubicBezTo>
                  <a:pt x="1441322" y="2727093"/>
                  <a:pt x="1375143" y="2660904"/>
                  <a:pt x="1293494" y="2660904"/>
                </a:cubicBezTo>
                <a:lnTo>
                  <a:pt x="258698" y="2660904"/>
                </a:lnTo>
                <a:cubicBezTo>
                  <a:pt x="177060" y="2660904"/>
                  <a:pt x="110870" y="2727093"/>
                  <a:pt x="110870" y="2808732"/>
                </a:cubicBezTo>
                <a:lnTo>
                  <a:pt x="110870" y="2993516"/>
                </a:ln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6998588" y="1460741"/>
            <a:ext cx="1552194" cy="2993517"/>
          </a:xfrm>
          <a:custGeom>
            <a:avLst/>
            <a:gdLst/>
            <a:ahLst/>
            <a:cxnLst/>
            <a:rect l="0" t="0" r="0" b="0"/>
            <a:pathLst>
              <a:path w="1552194" h="2993517">
                <a:moveTo>
                  <a:pt x="110871" y="0"/>
                </a:moveTo>
                <a:lnTo>
                  <a:pt x="1441323" y="0"/>
                </a:lnTo>
                <a:lnTo>
                  <a:pt x="1441323" y="184785"/>
                </a:lnTo>
                <a:cubicBezTo>
                  <a:pt x="1441323" y="266428"/>
                  <a:pt x="1375138" y="332613"/>
                  <a:pt x="1293495" y="332613"/>
                </a:cubicBezTo>
                <a:lnTo>
                  <a:pt x="258699" y="332613"/>
                </a:lnTo>
                <a:cubicBezTo>
                  <a:pt x="177055" y="332613"/>
                  <a:pt x="110871" y="266428"/>
                  <a:pt x="110871" y="184785"/>
                </a:cubicBezTo>
                <a:close/>
                <a:moveTo>
                  <a:pt x="425005" y="498919"/>
                </a:moveTo>
                <a:cubicBezTo>
                  <a:pt x="425005" y="468303"/>
                  <a:pt x="449824" y="443484"/>
                  <a:pt x="480441" y="443484"/>
                </a:cubicBezTo>
                <a:lnTo>
                  <a:pt x="517398" y="443484"/>
                </a:lnTo>
                <a:cubicBezTo>
                  <a:pt x="548014" y="443484"/>
                  <a:pt x="572833" y="468303"/>
                  <a:pt x="572833" y="498919"/>
                </a:cubicBezTo>
                <a:lnTo>
                  <a:pt x="572833" y="831532"/>
                </a:lnTo>
                <a:lnTo>
                  <a:pt x="554355" y="831532"/>
                </a:lnTo>
                <a:cubicBezTo>
                  <a:pt x="523738" y="831532"/>
                  <a:pt x="498919" y="856351"/>
                  <a:pt x="498919" y="886968"/>
                </a:cubicBezTo>
                <a:lnTo>
                  <a:pt x="498919" y="1108710"/>
                </a:lnTo>
                <a:lnTo>
                  <a:pt x="425005" y="1108710"/>
                </a:lnTo>
                <a:close/>
                <a:moveTo>
                  <a:pt x="1127188" y="498919"/>
                </a:moveTo>
                <a:cubicBezTo>
                  <a:pt x="1127188" y="468303"/>
                  <a:pt x="1102369" y="443484"/>
                  <a:pt x="1071753" y="443484"/>
                </a:cubicBezTo>
                <a:lnTo>
                  <a:pt x="1034796" y="443484"/>
                </a:lnTo>
                <a:cubicBezTo>
                  <a:pt x="1004180" y="443484"/>
                  <a:pt x="979360" y="468303"/>
                  <a:pt x="979360" y="498919"/>
                </a:cubicBezTo>
                <a:lnTo>
                  <a:pt x="979360" y="831532"/>
                </a:lnTo>
                <a:lnTo>
                  <a:pt x="997839" y="831532"/>
                </a:lnTo>
                <a:cubicBezTo>
                  <a:pt x="1028455" y="831532"/>
                  <a:pt x="1053274" y="856351"/>
                  <a:pt x="1053274" y="886968"/>
                </a:cubicBezTo>
                <a:lnTo>
                  <a:pt x="1053274" y="1108710"/>
                </a:lnTo>
                <a:lnTo>
                  <a:pt x="1127188" y="1108710"/>
                </a:lnTo>
                <a:close/>
                <a:moveTo>
                  <a:pt x="757618" y="443484"/>
                </a:moveTo>
                <a:lnTo>
                  <a:pt x="794575" y="443484"/>
                </a:lnTo>
                <a:cubicBezTo>
                  <a:pt x="825191" y="443484"/>
                  <a:pt x="850011" y="468303"/>
                  <a:pt x="850011" y="498919"/>
                </a:cubicBezTo>
                <a:lnTo>
                  <a:pt x="850011" y="831532"/>
                </a:lnTo>
                <a:lnTo>
                  <a:pt x="702183" y="831532"/>
                </a:lnTo>
                <a:lnTo>
                  <a:pt x="702183" y="498919"/>
                </a:lnTo>
                <a:cubicBezTo>
                  <a:pt x="702183" y="468303"/>
                  <a:pt x="727002" y="443484"/>
                  <a:pt x="757618" y="443484"/>
                </a:cubicBezTo>
                <a:close/>
                <a:moveTo>
                  <a:pt x="295656" y="337232"/>
                </a:moveTo>
                <a:lnTo>
                  <a:pt x="295656" y="1108710"/>
                </a:lnTo>
                <a:moveTo>
                  <a:pt x="1256538" y="337232"/>
                </a:moveTo>
                <a:lnTo>
                  <a:pt x="1256538" y="1108710"/>
                </a:lnTo>
                <a:moveTo>
                  <a:pt x="0" y="1385887"/>
                </a:moveTo>
                <a:lnTo>
                  <a:pt x="0" y="1164145"/>
                </a:lnTo>
                <a:cubicBezTo>
                  <a:pt x="0" y="1133529"/>
                  <a:pt x="24819" y="1108710"/>
                  <a:pt x="55435" y="1108710"/>
                </a:cubicBezTo>
                <a:lnTo>
                  <a:pt x="498919" y="1108710"/>
                </a:lnTo>
                <a:lnTo>
                  <a:pt x="498919" y="1330452"/>
                </a:lnTo>
                <a:cubicBezTo>
                  <a:pt x="498919" y="1361068"/>
                  <a:pt x="523738" y="1385887"/>
                  <a:pt x="554355" y="1385887"/>
                </a:cubicBezTo>
                <a:lnTo>
                  <a:pt x="997839" y="1385887"/>
                </a:lnTo>
                <a:cubicBezTo>
                  <a:pt x="1028455" y="1385887"/>
                  <a:pt x="1053274" y="1361068"/>
                  <a:pt x="1053274" y="1330452"/>
                </a:cubicBezTo>
                <a:lnTo>
                  <a:pt x="1053274" y="1108710"/>
                </a:lnTo>
                <a:lnTo>
                  <a:pt x="1496758" y="1108710"/>
                </a:lnTo>
                <a:cubicBezTo>
                  <a:pt x="1527374" y="1108710"/>
                  <a:pt x="1552194" y="1133529"/>
                  <a:pt x="1552194" y="1164145"/>
                </a:cubicBezTo>
                <a:lnTo>
                  <a:pt x="1552194" y="1385887"/>
                </a:lnTo>
                <a:moveTo>
                  <a:pt x="1552194" y="1385887"/>
                </a:moveTo>
                <a:lnTo>
                  <a:pt x="1552194" y="2106549"/>
                </a:lnTo>
                <a:moveTo>
                  <a:pt x="0" y="2106549"/>
                </a:moveTo>
                <a:lnTo>
                  <a:pt x="0" y="1385887"/>
                </a:lnTo>
                <a:moveTo>
                  <a:pt x="110871" y="2993517"/>
                </a:moveTo>
                <a:lnTo>
                  <a:pt x="1441323" y="2993517"/>
                </a:lnTo>
                <a:lnTo>
                  <a:pt x="1441323" y="2808732"/>
                </a:lnTo>
                <a:cubicBezTo>
                  <a:pt x="1441323" y="2727088"/>
                  <a:pt x="1375138" y="2660904"/>
                  <a:pt x="1293495" y="2660904"/>
                </a:cubicBezTo>
                <a:lnTo>
                  <a:pt x="258699" y="2660904"/>
                </a:lnTo>
                <a:cubicBezTo>
                  <a:pt x="177055" y="2660904"/>
                  <a:pt x="110871" y="2727088"/>
                  <a:pt x="110871" y="2808732"/>
                </a:cubicBezTo>
                <a:close/>
                <a:moveTo>
                  <a:pt x="757618" y="2550033"/>
                </a:moveTo>
                <a:lnTo>
                  <a:pt x="794575" y="2550033"/>
                </a:lnTo>
                <a:cubicBezTo>
                  <a:pt x="825191" y="2550033"/>
                  <a:pt x="850011" y="2525213"/>
                  <a:pt x="850011" y="2494597"/>
                </a:cubicBezTo>
                <a:lnTo>
                  <a:pt x="850011" y="2217420"/>
                </a:lnTo>
                <a:lnTo>
                  <a:pt x="702183" y="2217420"/>
                </a:lnTo>
                <a:lnTo>
                  <a:pt x="702183" y="2494597"/>
                </a:lnTo>
                <a:cubicBezTo>
                  <a:pt x="702183" y="2525213"/>
                  <a:pt x="727002" y="2550033"/>
                  <a:pt x="757618" y="2550033"/>
                </a:cubicBezTo>
                <a:close/>
                <a:moveTo>
                  <a:pt x="1034796" y="2550033"/>
                </a:moveTo>
                <a:lnTo>
                  <a:pt x="1071753" y="2550033"/>
                </a:lnTo>
                <a:cubicBezTo>
                  <a:pt x="1102369" y="2550033"/>
                  <a:pt x="1127188" y="2525213"/>
                  <a:pt x="1127188" y="2494597"/>
                </a:cubicBezTo>
                <a:lnTo>
                  <a:pt x="1127188" y="2217420"/>
                </a:lnTo>
                <a:lnTo>
                  <a:pt x="979360" y="2217420"/>
                </a:lnTo>
                <a:lnTo>
                  <a:pt x="979360" y="2494597"/>
                </a:lnTo>
                <a:cubicBezTo>
                  <a:pt x="979360" y="2525213"/>
                  <a:pt x="1004180" y="2550033"/>
                  <a:pt x="1034796" y="2550033"/>
                </a:cubicBezTo>
                <a:close/>
                <a:moveTo>
                  <a:pt x="480441" y="2550033"/>
                </a:moveTo>
                <a:lnTo>
                  <a:pt x="517398" y="2550033"/>
                </a:lnTo>
                <a:cubicBezTo>
                  <a:pt x="548014" y="2550033"/>
                  <a:pt x="572833" y="2525213"/>
                  <a:pt x="572833" y="2494597"/>
                </a:cubicBezTo>
                <a:lnTo>
                  <a:pt x="572833" y="2217420"/>
                </a:lnTo>
                <a:lnTo>
                  <a:pt x="425005" y="2217420"/>
                </a:lnTo>
                <a:lnTo>
                  <a:pt x="425005" y="2494597"/>
                </a:lnTo>
                <a:cubicBezTo>
                  <a:pt x="425005" y="2525213"/>
                  <a:pt x="449824" y="2550033"/>
                  <a:pt x="480441" y="2550033"/>
                </a:cubicBezTo>
                <a:close/>
                <a:moveTo>
                  <a:pt x="55435" y="2217420"/>
                </a:moveTo>
                <a:cubicBezTo>
                  <a:pt x="24819" y="2217420"/>
                  <a:pt x="0" y="2192601"/>
                  <a:pt x="0" y="2161984"/>
                </a:cubicBezTo>
                <a:lnTo>
                  <a:pt x="0" y="2106549"/>
                </a:lnTo>
                <a:moveTo>
                  <a:pt x="55435" y="2217420"/>
                </a:moveTo>
                <a:lnTo>
                  <a:pt x="1496758" y="2217420"/>
                </a:lnTo>
                <a:moveTo>
                  <a:pt x="295656" y="2217420"/>
                </a:moveTo>
                <a:lnTo>
                  <a:pt x="55435" y="2217420"/>
                </a:lnTo>
                <a:moveTo>
                  <a:pt x="1496758" y="2217420"/>
                </a:moveTo>
                <a:cubicBezTo>
                  <a:pt x="1527374" y="2217420"/>
                  <a:pt x="1552194" y="2192601"/>
                  <a:pt x="1552194" y="2161984"/>
                </a:cubicBezTo>
                <a:lnTo>
                  <a:pt x="1552194" y="2106549"/>
                </a:lnTo>
                <a:moveTo>
                  <a:pt x="1496758" y="2217420"/>
                </a:moveTo>
                <a:lnTo>
                  <a:pt x="1256538" y="2217420"/>
                </a:lnTo>
                <a:moveTo>
                  <a:pt x="295656" y="2217420"/>
                </a:moveTo>
                <a:lnTo>
                  <a:pt x="295656" y="2660904"/>
                </a:lnTo>
                <a:moveTo>
                  <a:pt x="425005" y="2217420"/>
                </a:moveTo>
                <a:lnTo>
                  <a:pt x="295656" y="2217420"/>
                </a:lnTo>
                <a:moveTo>
                  <a:pt x="1256538" y="2217420"/>
                </a:moveTo>
                <a:lnTo>
                  <a:pt x="1256538" y="2660904"/>
                </a:lnTo>
                <a:moveTo>
                  <a:pt x="1256538" y="2217420"/>
                </a:moveTo>
                <a:lnTo>
                  <a:pt x="1127188" y="2217420"/>
                </a:lnTo>
                <a:moveTo>
                  <a:pt x="702183" y="2217420"/>
                </a:moveTo>
                <a:lnTo>
                  <a:pt x="572833" y="2217420"/>
                </a:lnTo>
                <a:moveTo>
                  <a:pt x="979360" y="2217420"/>
                </a:moveTo>
                <a:lnTo>
                  <a:pt x="850011" y="2217420"/>
                </a:lnTo>
              </a:path>
            </a:pathLst>
          </a:custGeom>
          <a:noFill/>
          <a:ln w="13858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457200" y="2433709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7"/>
                  <a:pt x="12792" y="57150"/>
                  <a:pt x="28575" y="57150"/>
                </a:cubicBezTo>
                <a:cubicBezTo>
                  <a:pt x="44357" y="57150"/>
                  <a:pt x="57150" y="44357"/>
                  <a:pt x="57150" y="28575"/>
                </a:cubicBezTo>
                <a:cubicBezTo>
                  <a:pt x="57150" y="12792"/>
                  <a:pt x="44357" y="0"/>
                  <a:pt x="28575" y="0"/>
                </a:cubicBezTo>
                <a:cubicBezTo>
                  <a:pt x="12792" y="0"/>
                  <a:pt x="0" y="12792"/>
                  <a:pt x="0" y="28575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57200" y="2433709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457200" y="3043260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7"/>
                  <a:pt x="12792" y="57150"/>
                  <a:pt x="28575" y="57150"/>
                </a:cubicBezTo>
                <a:cubicBezTo>
                  <a:pt x="44357" y="57150"/>
                  <a:pt x="57150" y="44357"/>
                  <a:pt x="57150" y="28575"/>
                </a:cubicBezTo>
                <a:cubicBezTo>
                  <a:pt x="57150" y="12792"/>
                  <a:pt x="44357" y="0"/>
                  <a:pt x="28575" y="0"/>
                </a:cubicBezTo>
                <a:cubicBezTo>
                  <a:pt x="12792" y="0"/>
                  <a:pt x="0" y="12792"/>
                  <a:pt x="0" y="28575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10"/>
          <p:cNvSpPr/>
          <p:nvPr/>
        </p:nvSpPr>
        <p:spPr>
          <a:xfrm>
            <a:off x="457200" y="3043260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11"/>
          <p:cNvSpPr/>
          <p:nvPr/>
        </p:nvSpPr>
        <p:spPr>
          <a:xfrm>
            <a:off x="457200" y="3843314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7"/>
                  <a:pt x="12792" y="57150"/>
                  <a:pt x="28575" y="57150"/>
                </a:cubicBezTo>
                <a:cubicBezTo>
                  <a:pt x="44357" y="57150"/>
                  <a:pt x="57150" y="44357"/>
                  <a:pt x="57150" y="28575"/>
                </a:cubicBezTo>
                <a:cubicBezTo>
                  <a:pt x="57150" y="12792"/>
                  <a:pt x="44357" y="0"/>
                  <a:pt x="28575" y="0"/>
                </a:cubicBezTo>
                <a:cubicBezTo>
                  <a:pt x="12792" y="0"/>
                  <a:pt x="0" y="12792"/>
                  <a:pt x="0" y="28575"/>
                </a:cubicBezTo>
              </a:path>
            </a:pathLst>
          </a:custGeom>
          <a:solidFill>
            <a:srgbClr val="DD7758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12"/>
          <p:cNvSpPr/>
          <p:nvPr/>
        </p:nvSpPr>
        <p:spPr>
          <a:xfrm>
            <a:off x="457200" y="3843314"/>
            <a:ext cx="57150" cy="57150"/>
          </a:xfrm>
          <a:custGeom>
            <a:avLst/>
            <a:gdLst/>
            <a:ahLst/>
            <a:cxnLst/>
            <a:rect l="0" t="0" r="0" b="0"/>
            <a:pathLst>
              <a:path w="57150" h="57150">
                <a:moveTo>
                  <a:pt x="0" y="28575"/>
                </a:moveTo>
                <a:cubicBezTo>
                  <a:pt x="0" y="44356"/>
                  <a:pt x="12793" y="57150"/>
                  <a:pt x="28575" y="57150"/>
                </a:cubicBezTo>
                <a:cubicBezTo>
                  <a:pt x="44356" y="57150"/>
                  <a:pt x="57150" y="44356"/>
                  <a:pt x="57150" y="28575"/>
                </a:cubicBezTo>
                <a:cubicBezTo>
                  <a:pt x="57150" y="12793"/>
                  <a:pt x="44356" y="0"/>
                  <a:pt x="28575" y="0"/>
                </a:cubicBezTo>
                <a:cubicBezTo>
                  <a:pt x="12793" y="0"/>
                  <a:pt x="0" y="12793"/>
                  <a:pt x="0" y="28575"/>
                </a:cubicBezTo>
              </a:path>
            </a:pathLst>
          </a:custGeom>
          <a:noFill/>
          <a:ln w="14287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390525" y="371475"/>
            <a:ext cx="6212805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3100" b="1">
                <a:solidFill>
                  <a:srgbClr val="2F2F33"/>
                </a:solidFill>
                <a:latin typeface="STIX Two Text"/>
              </a:rPr>
              <a:t>YOUR POSITIONING FORMULA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0525" y="1776484"/>
            <a:ext cx="1929641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Make it stupidly simple.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014311" y="2356237"/>
            <a:ext cx="425005" cy="425717"/>
          </a:xfrm>
          <a:custGeom>
            <a:avLst/>
            <a:gdLst/>
            <a:ahLst/>
            <a:cxnLst/>
            <a:rect l="0" t="0" r="0" b="0"/>
            <a:pathLst>
              <a:path w="425005" h="425717">
                <a:moveTo>
                  <a:pt x="327993" y="180895"/>
                </a:moveTo>
                <a:cubicBezTo>
                  <a:pt x="327993" y="203857"/>
                  <a:pt x="346607" y="222472"/>
                  <a:pt x="369569" y="222472"/>
                </a:cubicBezTo>
                <a:cubicBezTo>
                  <a:pt x="392532" y="222472"/>
                  <a:pt x="411146" y="203857"/>
                  <a:pt x="411146" y="180895"/>
                </a:cubicBezTo>
                <a:cubicBezTo>
                  <a:pt x="411146" y="157933"/>
                  <a:pt x="392532" y="139319"/>
                  <a:pt x="369569" y="139319"/>
                </a:cubicBezTo>
                <a:cubicBezTo>
                  <a:pt x="346607" y="139319"/>
                  <a:pt x="327993" y="157933"/>
                  <a:pt x="327993" y="180895"/>
                </a:cubicBezTo>
                <a:close/>
                <a:moveTo>
                  <a:pt x="369569" y="240932"/>
                </a:moveTo>
                <a:cubicBezTo>
                  <a:pt x="338953" y="240932"/>
                  <a:pt x="314134" y="265751"/>
                  <a:pt x="314134" y="296367"/>
                </a:cubicBezTo>
                <a:lnTo>
                  <a:pt x="314134" y="342564"/>
                </a:lnTo>
                <a:lnTo>
                  <a:pt x="341852" y="342564"/>
                </a:lnTo>
                <a:lnTo>
                  <a:pt x="351091" y="425717"/>
                </a:lnTo>
                <a:lnTo>
                  <a:pt x="388048" y="425717"/>
                </a:lnTo>
                <a:lnTo>
                  <a:pt x="397287" y="342564"/>
                </a:lnTo>
                <a:lnTo>
                  <a:pt x="425005" y="342564"/>
                </a:lnTo>
                <a:lnTo>
                  <a:pt x="425005" y="296367"/>
                </a:lnTo>
                <a:cubicBezTo>
                  <a:pt x="425005" y="265751"/>
                  <a:pt x="400186" y="240932"/>
                  <a:pt x="369569" y="240932"/>
                </a:cubicBezTo>
                <a:close/>
                <a:moveTo>
                  <a:pt x="13858" y="180895"/>
                </a:moveTo>
                <a:cubicBezTo>
                  <a:pt x="13858" y="203857"/>
                  <a:pt x="32473" y="222472"/>
                  <a:pt x="55435" y="222472"/>
                </a:cubicBezTo>
                <a:cubicBezTo>
                  <a:pt x="78397" y="222472"/>
                  <a:pt x="97012" y="203857"/>
                  <a:pt x="97012" y="180895"/>
                </a:cubicBezTo>
                <a:cubicBezTo>
                  <a:pt x="97012" y="157933"/>
                  <a:pt x="78397" y="139319"/>
                  <a:pt x="55435" y="139319"/>
                </a:cubicBezTo>
                <a:cubicBezTo>
                  <a:pt x="32473" y="139319"/>
                  <a:pt x="13858" y="157933"/>
                  <a:pt x="13858" y="180895"/>
                </a:cubicBezTo>
                <a:close/>
                <a:moveTo>
                  <a:pt x="55435" y="240932"/>
                </a:moveTo>
                <a:cubicBezTo>
                  <a:pt x="24819" y="240932"/>
                  <a:pt x="0" y="265751"/>
                  <a:pt x="0" y="296367"/>
                </a:cubicBezTo>
                <a:lnTo>
                  <a:pt x="0" y="342564"/>
                </a:lnTo>
                <a:lnTo>
                  <a:pt x="27717" y="342564"/>
                </a:lnTo>
                <a:lnTo>
                  <a:pt x="36956" y="425717"/>
                </a:lnTo>
                <a:lnTo>
                  <a:pt x="73913" y="425717"/>
                </a:lnTo>
                <a:lnTo>
                  <a:pt x="83153" y="342564"/>
                </a:lnTo>
                <a:lnTo>
                  <a:pt x="110871" y="342564"/>
                </a:lnTo>
                <a:lnTo>
                  <a:pt x="110871" y="296367"/>
                </a:lnTo>
                <a:cubicBezTo>
                  <a:pt x="110871" y="265751"/>
                  <a:pt x="86051" y="240932"/>
                  <a:pt x="55435" y="240932"/>
                </a:cubicBezTo>
                <a:close/>
                <a:moveTo>
                  <a:pt x="161686" y="143920"/>
                </a:moveTo>
                <a:cubicBezTo>
                  <a:pt x="161686" y="171985"/>
                  <a:pt x="184437" y="194736"/>
                  <a:pt x="212502" y="194736"/>
                </a:cubicBezTo>
                <a:cubicBezTo>
                  <a:pt x="240567" y="194736"/>
                  <a:pt x="263318" y="171985"/>
                  <a:pt x="263318" y="143920"/>
                </a:cubicBezTo>
                <a:cubicBezTo>
                  <a:pt x="263318" y="115855"/>
                  <a:pt x="240567" y="93104"/>
                  <a:pt x="212502" y="93104"/>
                </a:cubicBezTo>
                <a:cubicBezTo>
                  <a:pt x="184437" y="93104"/>
                  <a:pt x="161686" y="115855"/>
                  <a:pt x="161686" y="143920"/>
                </a:cubicBezTo>
                <a:close/>
                <a:moveTo>
                  <a:pt x="277177" y="277889"/>
                </a:moveTo>
                <a:cubicBezTo>
                  <a:pt x="277177" y="242170"/>
                  <a:pt x="248221" y="213214"/>
                  <a:pt x="212502" y="213214"/>
                </a:cubicBezTo>
                <a:cubicBezTo>
                  <a:pt x="176783" y="213214"/>
                  <a:pt x="147828" y="242170"/>
                  <a:pt x="147828" y="277889"/>
                </a:cubicBezTo>
                <a:lnTo>
                  <a:pt x="147827" y="333324"/>
                </a:lnTo>
                <a:lnTo>
                  <a:pt x="177079" y="333324"/>
                </a:lnTo>
                <a:lnTo>
                  <a:pt x="184785" y="425717"/>
                </a:lnTo>
                <a:lnTo>
                  <a:pt x="240220" y="425717"/>
                </a:lnTo>
                <a:lnTo>
                  <a:pt x="247926" y="333324"/>
                </a:lnTo>
                <a:lnTo>
                  <a:pt x="277177" y="333324"/>
                </a:lnTo>
                <a:close/>
                <a:moveTo>
                  <a:pt x="0" y="111582"/>
                </a:moveTo>
                <a:lnTo>
                  <a:pt x="203947" y="2799"/>
                </a:lnTo>
                <a:cubicBezTo>
                  <a:pt x="209307" y="0"/>
                  <a:pt x="215698" y="0"/>
                  <a:pt x="221058" y="2799"/>
                </a:cubicBezTo>
                <a:lnTo>
                  <a:pt x="425005" y="111582"/>
                </a:lnTo>
              </a:path>
            </a:pathLst>
          </a:custGeom>
          <a:noFill/>
          <a:ln w="13858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5791429" y="2356949"/>
            <a:ext cx="403344" cy="425005"/>
          </a:xfrm>
          <a:custGeom>
            <a:avLst/>
            <a:gdLst/>
            <a:ahLst/>
            <a:cxnLst/>
            <a:rect l="0" t="0" r="0" b="0"/>
            <a:pathLst>
              <a:path w="403344" h="425005">
                <a:moveTo>
                  <a:pt x="181602" y="221742"/>
                </a:moveTo>
                <a:lnTo>
                  <a:pt x="283234" y="120110"/>
                </a:lnTo>
                <a:moveTo>
                  <a:pt x="294136" y="44533"/>
                </a:moveTo>
                <a:cubicBezTo>
                  <a:pt x="287151" y="51477"/>
                  <a:pt x="283226" y="60922"/>
                  <a:pt x="283234" y="70772"/>
                </a:cubicBezTo>
                <a:lnTo>
                  <a:pt x="283234" y="120110"/>
                </a:lnTo>
                <a:lnTo>
                  <a:pt x="332571" y="120110"/>
                </a:lnTo>
                <a:cubicBezTo>
                  <a:pt x="342421" y="120118"/>
                  <a:pt x="351867" y="116193"/>
                  <a:pt x="358811" y="109207"/>
                </a:cubicBezTo>
                <a:lnTo>
                  <a:pt x="403344" y="64674"/>
                </a:lnTo>
                <a:lnTo>
                  <a:pt x="338669" y="64674"/>
                </a:lnTo>
                <a:lnTo>
                  <a:pt x="338669" y="0"/>
                </a:lnTo>
                <a:close/>
                <a:moveTo>
                  <a:pt x="246277" y="157067"/>
                </a:moveTo>
                <a:cubicBezTo>
                  <a:pt x="214822" y="126236"/>
                  <a:pt x="165978" y="121896"/>
                  <a:pt x="129579" y="146697"/>
                </a:cubicBezTo>
                <a:cubicBezTo>
                  <a:pt x="93181" y="171497"/>
                  <a:pt x="79349" y="218543"/>
                  <a:pt x="96533" y="259097"/>
                </a:cubicBezTo>
                <a:cubicBezTo>
                  <a:pt x="113717" y="299651"/>
                  <a:pt x="157138" y="322437"/>
                  <a:pt x="200274" y="313536"/>
                </a:cubicBezTo>
                <a:cubicBezTo>
                  <a:pt x="243410" y="304636"/>
                  <a:pt x="274266" y="266524"/>
                  <a:pt x="273995" y="222481"/>
                </a:cubicBezTo>
                <a:cubicBezTo>
                  <a:pt x="274054" y="212818"/>
                  <a:pt x="272556" y="203210"/>
                  <a:pt x="269560" y="194024"/>
                </a:cubicBezTo>
                <a:moveTo>
                  <a:pt x="338669" y="166306"/>
                </a:moveTo>
                <a:cubicBezTo>
                  <a:pt x="364449" y="240151"/>
                  <a:pt x="335288" y="321981"/>
                  <a:pt x="268617" y="362880"/>
                </a:cubicBezTo>
                <a:cubicBezTo>
                  <a:pt x="201946" y="403779"/>
                  <a:pt x="115786" y="392692"/>
                  <a:pt x="61640" y="336247"/>
                </a:cubicBezTo>
                <a:cubicBezTo>
                  <a:pt x="7495" y="279802"/>
                  <a:pt x="0" y="193256"/>
                  <a:pt x="43634" y="128342"/>
                </a:cubicBezTo>
                <a:cubicBezTo>
                  <a:pt x="87269" y="63429"/>
                  <a:pt x="170241" y="37694"/>
                  <a:pt x="242951" y="66522"/>
                </a:cubicBezTo>
                <a:moveTo>
                  <a:pt x="77938" y="351830"/>
                </a:moveTo>
                <a:lnTo>
                  <a:pt x="15296" y="425005"/>
                </a:lnTo>
                <a:moveTo>
                  <a:pt x="285266" y="351830"/>
                </a:moveTo>
                <a:lnTo>
                  <a:pt x="347909" y="425005"/>
                </a:lnTo>
              </a:path>
            </a:pathLst>
          </a:custGeom>
          <a:noFill/>
          <a:ln w="13858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7568261" y="2356949"/>
            <a:ext cx="412941" cy="425005"/>
          </a:xfrm>
          <a:custGeom>
            <a:avLst/>
            <a:gdLst/>
            <a:ahLst/>
            <a:cxnLst/>
            <a:rect l="0" t="0" r="0" b="0"/>
            <a:pathLst>
              <a:path w="412941" h="425005">
                <a:moveTo>
                  <a:pt x="67835" y="309533"/>
                </a:moveTo>
                <a:cubicBezTo>
                  <a:pt x="67835" y="286571"/>
                  <a:pt x="86450" y="267956"/>
                  <a:pt x="109412" y="267956"/>
                </a:cubicBezTo>
                <a:cubicBezTo>
                  <a:pt x="132374" y="267956"/>
                  <a:pt x="150989" y="286571"/>
                  <a:pt x="150989" y="309533"/>
                </a:cubicBezTo>
                <a:cubicBezTo>
                  <a:pt x="150989" y="332495"/>
                  <a:pt x="132374" y="351109"/>
                  <a:pt x="109412" y="351109"/>
                </a:cubicBezTo>
                <a:cubicBezTo>
                  <a:pt x="86450" y="351109"/>
                  <a:pt x="67835" y="332495"/>
                  <a:pt x="67835" y="309533"/>
                </a:cubicBezTo>
                <a:close/>
                <a:moveTo>
                  <a:pt x="212984" y="342665"/>
                </a:moveTo>
                <a:lnTo>
                  <a:pt x="194302" y="331873"/>
                </a:lnTo>
                <a:cubicBezTo>
                  <a:pt x="198146" y="317228"/>
                  <a:pt x="198146" y="301838"/>
                  <a:pt x="194302" y="287192"/>
                </a:cubicBezTo>
                <a:lnTo>
                  <a:pt x="212984" y="276401"/>
                </a:lnTo>
                <a:cubicBezTo>
                  <a:pt x="217403" y="273849"/>
                  <a:pt x="218917" y="268199"/>
                  <a:pt x="216365" y="263780"/>
                </a:cubicBezTo>
                <a:lnTo>
                  <a:pt x="202507" y="239758"/>
                </a:lnTo>
                <a:cubicBezTo>
                  <a:pt x="199955" y="235339"/>
                  <a:pt x="194305" y="233825"/>
                  <a:pt x="189886" y="236376"/>
                </a:cubicBezTo>
                <a:lnTo>
                  <a:pt x="171204" y="247149"/>
                </a:lnTo>
                <a:cubicBezTo>
                  <a:pt x="160445" y="236503"/>
                  <a:pt x="147115" y="228820"/>
                  <a:pt x="132510" y="224846"/>
                </a:cubicBezTo>
                <a:lnTo>
                  <a:pt x="132510" y="203263"/>
                </a:lnTo>
                <a:cubicBezTo>
                  <a:pt x="132510" y="198160"/>
                  <a:pt x="128373" y="194024"/>
                  <a:pt x="123271" y="194024"/>
                </a:cubicBezTo>
                <a:lnTo>
                  <a:pt x="95553" y="194024"/>
                </a:lnTo>
                <a:cubicBezTo>
                  <a:pt x="90450" y="194024"/>
                  <a:pt x="86314" y="198160"/>
                  <a:pt x="86314" y="203263"/>
                </a:cubicBezTo>
                <a:lnTo>
                  <a:pt x="86314" y="224827"/>
                </a:lnTo>
                <a:cubicBezTo>
                  <a:pt x="71705" y="228812"/>
                  <a:pt x="58375" y="236508"/>
                  <a:pt x="47620" y="247168"/>
                </a:cubicBezTo>
                <a:lnTo>
                  <a:pt x="29030" y="236413"/>
                </a:lnTo>
                <a:cubicBezTo>
                  <a:pt x="24611" y="233862"/>
                  <a:pt x="18961" y="235376"/>
                  <a:pt x="16410" y="239795"/>
                </a:cubicBezTo>
                <a:lnTo>
                  <a:pt x="2551" y="263817"/>
                </a:lnTo>
                <a:cubicBezTo>
                  <a:pt x="0" y="268236"/>
                  <a:pt x="1513" y="273886"/>
                  <a:pt x="5932" y="276438"/>
                </a:cubicBezTo>
                <a:lnTo>
                  <a:pt x="24614" y="287229"/>
                </a:lnTo>
                <a:cubicBezTo>
                  <a:pt x="20771" y="301875"/>
                  <a:pt x="20771" y="317265"/>
                  <a:pt x="24614" y="331910"/>
                </a:cubicBezTo>
                <a:lnTo>
                  <a:pt x="5932" y="342702"/>
                </a:lnTo>
                <a:cubicBezTo>
                  <a:pt x="1513" y="345253"/>
                  <a:pt x="0" y="350904"/>
                  <a:pt x="2551" y="355323"/>
                </a:cubicBezTo>
                <a:lnTo>
                  <a:pt x="16410" y="379345"/>
                </a:lnTo>
                <a:cubicBezTo>
                  <a:pt x="18961" y="383763"/>
                  <a:pt x="24611" y="385277"/>
                  <a:pt x="29030" y="382726"/>
                </a:cubicBezTo>
                <a:lnTo>
                  <a:pt x="47712" y="371953"/>
                </a:lnTo>
                <a:cubicBezTo>
                  <a:pt x="58450" y="382573"/>
                  <a:pt x="71745" y="390242"/>
                  <a:pt x="86314" y="394220"/>
                </a:cubicBezTo>
                <a:lnTo>
                  <a:pt x="86314" y="415766"/>
                </a:lnTo>
                <a:cubicBezTo>
                  <a:pt x="86314" y="420868"/>
                  <a:pt x="90450" y="425005"/>
                  <a:pt x="95553" y="425005"/>
                </a:cubicBezTo>
                <a:lnTo>
                  <a:pt x="123271" y="425005"/>
                </a:lnTo>
                <a:cubicBezTo>
                  <a:pt x="128373" y="425005"/>
                  <a:pt x="132510" y="420868"/>
                  <a:pt x="132510" y="415766"/>
                </a:cubicBezTo>
                <a:lnTo>
                  <a:pt x="132510" y="394220"/>
                </a:lnTo>
                <a:cubicBezTo>
                  <a:pt x="147119" y="390235"/>
                  <a:pt x="160449" y="382539"/>
                  <a:pt x="171204" y="371879"/>
                </a:cubicBezTo>
                <a:lnTo>
                  <a:pt x="189886" y="382652"/>
                </a:lnTo>
                <a:cubicBezTo>
                  <a:pt x="194305" y="385204"/>
                  <a:pt x="199955" y="383690"/>
                  <a:pt x="202507" y="379271"/>
                </a:cubicBezTo>
                <a:lnTo>
                  <a:pt x="216365" y="355249"/>
                </a:lnTo>
                <a:cubicBezTo>
                  <a:pt x="218892" y="350838"/>
                  <a:pt x="217381" y="345215"/>
                  <a:pt x="212984" y="342665"/>
                </a:cubicBezTo>
                <a:close/>
                <a:moveTo>
                  <a:pt x="261860" y="115509"/>
                </a:moveTo>
                <a:cubicBezTo>
                  <a:pt x="261860" y="92546"/>
                  <a:pt x="280474" y="73932"/>
                  <a:pt x="303436" y="73932"/>
                </a:cubicBezTo>
                <a:cubicBezTo>
                  <a:pt x="326398" y="73932"/>
                  <a:pt x="345013" y="92546"/>
                  <a:pt x="345013" y="115509"/>
                </a:cubicBezTo>
                <a:cubicBezTo>
                  <a:pt x="345013" y="138471"/>
                  <a:pt x="326398" y="157085"/>
                  <a:pt x="303436" y="157085"/>
                </a:cubicBezTo>
                <a:cubicBezTo>
                  <a:pt x="280474" y="157085"/>
                  <a:pt x="261860" y="138471"/>
                  <a:pt x="261860" y="115509"/>
                </a:cubicBezTo>
                <a:close/>
                <a:moveTo>
                  <a:pt x="199864" y="82377"/>
                </a:moveTo>
                <a:lnTo>
                  <a:pt x="218546" y="93168"/>
                </a:lnTo>
                <a:cubicBezTo>
                  <a:pt x="214703" y="107814"/>
                  <a:pt x="214703" y="123203"/>
                  <a:pt x="218546" y="137849"/>
                </a:cubicBezTo>
                <a:lnTo>
                  <a:pt x="199864" y="148641"/>
                </a:lnTo>
                <a:cubicBezTo>
                  <a:pt x="195445" y="151192"/>
                  <a:pt x="193931" y="156842"/>
                  <a:pt x="196483" y="161261"/>
                </a:cubicBezTo>
                <a:lnTo>
                  <a:pt x="210341" y="185283"/>
                </a:lnTo>
                <a:cubicBezTo>
                  <a:pt x="212893" y="189702"/>
                  <a:pt x="218543" y="191216"/>
                  <a:pt x="222962" y="188665"/>
                </a:cubicBezTo>
                <a:lnTo>
                  <a:pt x="241644" y="177892"/>
                </a:lnTo>
                <a:cubicBezTo>
                  <a:pt x="252403" y="188539"/>
                  <a:pt x="265733" y="196222"/>
                  <a:pt x="280338" y="200196"/>
                </a:cubicBezTo>
                <a:lnTo>
                  <a:pt x="280338" y="221742"/>
                </a:lnTo>
                <a:cubicBezTo>
                  <a:pt x="280338" y="226844"/>
                  <a:pt x="284475" y="230981"/>
                  <a:pt x="289577" y="230981"/>
                </a:cubicBezTo>
                <a:lnTo>
                  <a:pt x="317295" y="230981"/>
                </a:lnTo>
                <a:cubicBezTo>
                  <a:pt x="322398" y="230981"/>
                  <a:pt x="326534" y="226844"/>
                  <a:pt x="326534" y="221742"/>
                </a:cubicBezTo>
                <a:lnTo>
                  <a:pt x="326534" y="200196"/>
                </a:lnTo>
                <a:cubicBezTo>
                  <a:pt x="341143" y="196211"/>
                  <a:pt x="354473" y="188515"/>
                  <a:pt x="365228" y="177855"/>
                </a:cubicBezTo>
                <a:lnTo>
                  <a:pt x="383910" y="188628"/>
                </a:lnTo>
                <a:cubicBezTo>
                  <a:pt x="388329" y="191179"/>
                  <a:pt x="393979" y="189665"/>
                  <a:pt x="396531" y="185246"/>
                </a:cubicBezTo>
                <a:lnTo>
                  <a:pt x="410390" y="161224"/>
                </a:lnTo>
                <a:cubicBezTo>
                  <a:pt x="412941" y="156805"/>
                  <a:pt x="411427" y="151155"/>
                  <a:pt x="407008" y="148604"/>
                </a:cubicBezTo>
                <a:lnTo>
                  <a:pt x="388326" y="137849"/>
                </a:lnTo>
                <a:cubicBezTo>
                  <a:pt x="392170" y="123203"/>
                  <a:pt x="392170" y="107814"/>
                  <a:pt x="388326" y="93168"/>
                </a:cubicBezTo>
                <a:lnTo>
                  <a:pt x="407008" y="82377"/>
                </a:lnTo>
                <a:cubicBezTo>
                  <a:pt x="411427" y="79825"/>
                  <a:pt x="412941" y="74175"/>
                  <a:pt x="410390" y="69756"/>
                </a:cubicBezTo>
                <a:lnTo>
                  <a:pt x="396531" y="45734"/>
                </a:lnTo>
                <a:cubicBezTo>
                  <a:pt x="393979" y="41315"/>
                  <a:pt x="388329" y="39801"/>
                  <a:pt x="383910" y="42352"/>
                </a:cubicBezTo>
                <a:lnTo>
                  <a:pt x="365228" y="53125"/>
                </a:lnTo>
                <a:cubicBezTo>
                  <a:pt x="354469" y="42479"/>
                  <a:pt x="341140" y="34795"/>
                  <a:pt x="326534" y="30822"/>
                </a:cubicBezTo>
                <a:lnTo>
                  <a:pt x="326534" y="9239"/>
                </a:lnTo>
                <a:cubicBezTo>
                  <a:pt x="326534" y="4136"/>
                  <a:pt x="322398" y="0"/>
                  <a:pt x="317295" y="0"/>
                </a:cubicBezTo>
                <a:lnTo>
                  <a:pt x="289577" y="0"/>
                </a:lnTo>
                <a:cubicBezTo>
                  <a:pt x="284475" y="0"/>
                  <a:pt x="280338" y="4136"/>
                  <a:pt x="280338" y="9239"/>
                </a:cubicBezTo>
                <a:lnTo>
                  <a:pt x="280338" y="30822"/>
                </a:lnTo>
                <a:cubicBezTo>
                  <a:pt x="265729" y="34806"/>
                  <a:pt x="252399" y="42502"/>
                  <a:pt x="241644" y="53162"/>
                </a:cubicBezTo>
                <a:lnTo>
                  <a:pt x="223055" y="42389"/>
                </a:lnTo>
                <a:cubicBezTo>
                  <a:pt x="218636" y="39838"/>
                  <a:pt x="212985" y="41352"/>
                  <a:pt x="210434" y="45771"/>
                </a:cubicBezTo>
                <a:lnTo>
                  <a:pt x="196575" y="69793"/>
                </a:lnTo>
                <a:cubicBezTo>
                  <a:pt x="194033" y="74179"/>
                  <a:pt x="195501" y="79795"/>
                  <a:pt x="199864" y="82377"/>
                </a:cubicBezTo>
                <a:close/>
              </a:path>
            </a:pathLst>
          </a:custGeom>
          <a:noFill/>
          <a:ln w="13858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21" name="Group 20"/>
          <p:cNvGrpSpPr/>
          <p:nvPr/>
        </p:nvGrpSpPr>
        <p:grpSpPr>
          <a:xfrm>
            <a:off x="619125" y="2347978"/>
            <a:ext cx="1938689" cy="380952"/>
            <a:chOff x="619125" y="2347978"/>
            <a:chExt cx="1938689" cy="380952"/>
          </a:xfrm>
        </p:grpSpPr>
        <p:sp>
          <p:nvSpPr>
            <p:cNvPr id="19" name="TextBox 18"/>
            <p:cNvSpPr txBox="1"/>
            <p:nvPr/>
          </p:nvSpPr>
          <p:spPr>
            <a:xfrm>
              <a:off x="619125" y="2347978"/>
              <a:ext cx="1938689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I help [WHO] achieve [RESULT]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19125" y="2538478"/>
              <a:ext cx="1938689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through [WHAT I KNOW / DO].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983030" y="2902066"/>
            <a:ext cx="487565" cy="2217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400" b="1">
                <a:solidFill>
                  <a:srgbClr val="DD7758"/>
                </a:solidFill>
                <a:latin typeface="STIX Two Text"/>
              </a:rPr>
              <a:t>WHO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33561" y="2902066"/>
            <a:ext cx="734387" cy="2217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400" b="1">
                <a:solidFill>
                  <a:srgbClr val="DD7758"/>
                </a:solidFill>
                <a:latin typeface="STIX Two Text"/>
              </a:rPr>
              <a:t>RESULT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33703" y="2902066"/>
            <a:ext cx="481974" cy="2217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400" b="1">
                <a:solidFill>
                  <a:srgbClr val="DD7758"/>
                </a:solidFill>
                <a:latin typeface="STIX Two Text"/>
              </a:rPr>
              <a:t>HOW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619125" y="2957541"/>
            <a:ext cx="2053828" cy="571452"/>
            <a:chOff x="619125" y="2957541"/>
            <a:chExt cx="2053828" cy="571452"/>
          </a:xfrm>
        </p:grpSpPr>
        <p:sp>
          <p:nvSpPr>
            <p:cNvPr id="25" name="TextBox 24"/>
            <p:cNvSpPr txBox="1"/>
            <p:nvPr/>
          </p:nvSpPr>
          <p:spPr>
            <a:xfrm>
              <a:off x="619125" y="2957541"/>
              <a:ext cx="2053828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Example: I help personal brands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19125" y="3148041"/>
              <a:ext cx="2053828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grow on Instagram through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9125" y="3338541"/>
              <a:ext cx="2053828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content strategy.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787653" y="3234679"/>
            <a:ext cx="878328" cy="16630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D5DCD7"/>
                </a:solidFill>
                <a:latin typeface="Roboto"/>
              </a:rPr>
              <a:t>Your audience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24080" y="3234679"/>
            <a:ext cx="953338" cy="166306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000" b="0">
                <a:solidFill>
                  <a:srgbClr val="D5DCD7"/>
                </a:solidFill>
                <a:latin typeface="Roboto"/>
              </a:rPr>
              <a:t>What they want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7145264" y="3234681"/>
            <a:ext cx="1258843" cy="332640"/>
            <a:chOff x="7145264" y="3234681"/>
            <a:chExt cx="1258843" cy="332640"/>
          </a:xfrm>
        </p:grpSpPr>
        <p:sp>
          <p:nvSpPr>
            <p:cNvPr id="31" name="TextBox 30"/>
            <p:cNvSpPr txBox="1"/>
            <p:nvPr/>
          </p:nvSpPr>
          <p:spPr>
            <a:xfrm>
              <a:off x="7145264" y="3234681"/>
              <a:ext cx="1258843" cy="16630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000" b="0">
                  <a:solidFill>
                    <a:srgbClr val="D5DCD7"/>
                  </a:solidFill>
                  <a:latin typeface="Roboto"/>
                </a:rPr>
                <a:t>What you help them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145264" y="3400987"/>
              <a:ext cx="1258843" cy="16633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000" b="0">
                  <a:solidFill>
                    <a:srgbClr val="D5DCD7"/>
                  </a:solidFill>
                  <a:latin typeface="Roboto"/>
                </a:rPr>
                <a:t>with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19125" y="3757585"/>
            <a:ext cx="2068944" cy="380952"/>
            <a:chOff x="619125" y="3757585"/>
            <a:chExt cx="2068944" cy="380952"/>
          </a:xfrm>
        </p:grpSpPr>
        <p:sp>
          <p:nvSpPr>
            <p:cNvPr id="34" name="TextBox 33"/>
            <p:cNvSpPr txBox="1"/>
            <p:nvPr/>
          </p:nvSpPr>
          <p:spPr>
            <a:xfrm>
              <a:off x="619125" y="3757585"/>
              <a:ext cx="2068944" cy="190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Clarity beats variety when you're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19125" y="3948085"/>
              <a:ext cx="2068944" cy="19045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100" b="0">
                  <a:solidFill>
                    <a:srgbClr val="2F2F33"/>
                  </a:solidFill>
                  <a:latin typeface="Roboto"/>
                </a:rPr>
                <a:t>starting out.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23762" y="3865318"/>
            <a:ext cx="774563" cy="780230"/>
          </a:xfrm>
          <a:custGeom>
            <a:avLst/>
            <a:gdLst/>
            <a:ahLst/>
            <a:cxnLst/>
            <a:rect l="0" t="0" r="0" b="0"/>
            <a:pathLst>
              <a:path w="774563" h="780230">
                <a:moveTo>
                  <a:pt x="513902" y="66970"/>
                </a:moveTo>
                <a:cubicBezTo>
                  <a:pt x="352101" y="0"/>
                  <a:pt x="168725" y="64589"/>
                  <a:pt x="82705" y="211435"/>
                </a:cubicBezTo>
                <a:cubicBezTo>
                  <a:pt x="74618" y="225075"/>
                  <a:pt x="67475" y="239439"/>
                  <a:pt x="61274" y="254450"/>
                </a:cubicBezTo>
                <a:cubicBezTo>
                  <a:pt x="56292" y="266499"/>
                  <a:pt x="52035" y="278701"/>
                  <a:pt x="48501" y="290960"/>
                </a:cubicBezTo>
                <a:cubicBezTo>
                  <a:pt x="0" y="458238"/>
                  <a:pt x="84077" y="638794"/>
                  <a:pt x="248754" y="706983"/>
                </a:cubicBezTo>
                <a:cubicBezTo>
                  <a:pt x="425500" y="780230"/>
                  <a:pt x="628145" y="696306"/>
                  <a:pt x="701316" y="519579"/>
                </a:cubicBezTo>
                <a:cubicBezTo>
                  <a:pt x="774563" y="342776"/>
                  <a:pt x="690638" y="140217"/>
                  <a:pt x="513902" y="66970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3726031" y="3719414"/>
            <a:ext cx="1672298" cy="926138"/>
          </a:xfrm>
          <a:custGeom>
            <a:avLst/>
            <a:gdLst/>
            <a:ahLst/>
            <a:cxnLst/>
            <a:rect l="0" t="0" r="0" b="0"/>
            <a:pathLst>
              <a:path w="1672298" h="926138">
                <a:moveTo>
                  <a:pt x="1411632" y="212872"/>
                </a:moveTo>
                <a:cubicBezTo>
                  <a:pt x="1249834" y="145904"/>
                  <a:pt x="1066458" y="210491"/>
                  <a:pt x="980434" y="357344"/>
                </a:cubicBezTo>
                <a:cubicBezTo>
                  <a:pt x="972352" y="370983"/>
                  <a:pt x="965208" y="385344"/>
                  <a:pt x="959002" y="400353"/>
                </a:cubicBezTo>
                <a:cubicBezTo>
                  <a:pt x="954022" y="412404"/>
                  <a:pt x="949764" y="424600"/>
                  <a:pt x="946227" y="436868"/>
                </a:cubicBezTo>
                <a:cubicBezTo>
                  <a:pt x="897732" y="604143"/>
                  <a:pt x="981806" y="784697"/>
                  <a:pt x="1146490" y="852891"/>
                </a:cubicBezTo>
                <a:cubicBezTo>
                  <a:pt x="1323227" y="926138"/>
                  <a:pt x="1525871" y="842211"/>
                  <a:pt x="1599049" y="665483"/>
                </a:cubicBezTo>
                <a:cubicBezTo>
                  <a:pt x="1672298" y="488682"/>
                  <a:pt x="1588368" y="286118"/>
                  <a:pt x="1411632" y="212872"/>
                </a:cubicBezTo>
                <a:close/>
                <a:moveTo>
                  <a:pt x="959149" y="399669"/>
                </a:moveTo>
                <a:lnTo>
                  <a:pt x="0" y="0"/>
                </a:lnTo>
              </a:path>
            </a:pathLst>
          </a:custGeom>
          <a:noFill/>
          <a:ln w="10829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831853" y="3039679"/>
            <a:ext cx="692943" cy="692943"/>
          </a:xfrm>
          <a:custGeom>
            <a:avLst/>
            <a:gdLst/>
            <a:ahLst/>
            <a:cxnLst/>
            <a:rect l="0" t="0" r="0" b="0"/>
            <a:pathLst>
              <a:path w="692943" h="692943">
                <a:moveTo>
                  <a:pt x="346471" y="692943"/>
                </a:moveTo>
                <a:cubicBezTo>
                  <a:pt x="537819" y="692943"/>
                  <a:pt x="692943" y="537819"/>
                  <a:pt x="692943" y="346471"/>
                </a:cubicBezTo>
                <a:cubicBezTo>
                  <a:pt x="692943" y="155124"/>
                  <a:pt x="537819" y="0"/>
                  <a:pt x="346471" y="0"/>
                </a:cubicBezTo>
                <a:cubicBezTo>
                  <a:pt x="155124" y="0"/>
                  <a:pt x="0" y="155124"/>
                  <a:pt x="0" y="346471"/>
                </a:cubicBezTo>
                <a:cubicBezTo>
                  <a:pt x="0" y="537819"/>
                  <a:pt x="155124" y="692943"/>
                  <a:pt x="346471" y="692943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3792438" y="3039679"/>
            <a:ext cx="1732359" cy="692943"/>
          </a:xfrm>
          <a:custGeom>
            <a:avLst/>
            <a:gdLst/>
            <a:ahLst/>
            <a:cxnLst/>
            <a:rect l="0" t="0" r="0" b="0"/>
            <a:pathLst>
              <a:path w="1732359" h="692943">
                <a:moveTo>
                  <a:pt x="1385887" y="692943"/>
                </a:moveTo>
                <a:cubicBezTo>
                  <a:pt x="1577238" y="692943"/>
                  <a:pt x="1732359" y="537823"/>
                  <a:pt x="1732359" y="346471"/>
                </a:cubicBezTo>
                <a:cubicBezTo>
                  <a:pt x="1732359" y="155120"/>
                  <a:pt x="1577238" y="0"/>
                  <a:pt x="1385887" y="0"/>
                </a:cubicBezTo>
                <a:cubicBezTo>
                  <a:pt x="1194536" y="0"/>
                  <a:pt x="1039415" y="155120"/>
                  <a:pt x="1039415" y="346471"/>
                </a:cubicBezTo>
                <a:cubicBezTo>
                  <a:pt x="1039415" y="537823"/>
                  <a:pt x="1194536" y="692943"/>
                  <a:pt x="1385887" y="692943"/>
                </a:cubicBezTo>
                <a:close/>
                <a:moveTo>
                  <a:pt x="1039415" y="346471"/>
                </a:moveTo>
                <a:lnTo>
                  <a:pt x="0" y="346471"/>
                </a:lnTo>
              </a:path>
            </a:pathLst>
          </a:custGeom>
          <a:noFill/>
          <a:ln w="10829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4623762" y="2126718"/>
            <a:ext cx="774563" cy="780230"/>
          </a:xfrm>
          <a:custGeom>
            <a:avLst/>
            <a:gdLst/>
            <a:ahLst/>
            <a:cxnLst/>
            <a:rect l="0" t="0" r="0" b="0"/>
            <a:pathLst>
              <a:path w="774563" h="780230">
                <a:moveTo>
                  <a:pt x="513902" y="713270"/>
                </a:moveTo>
                <a:cubicBezTo>
                  <a:pt x="352101" y="780230"/>
                  <a:pt x="168725" y="715651"/>
                  <a:pt x="82705" y="568794"/>
                </a:cubicBezTo>
                <a:cubicBezTo>
                  <a:pt x="74618" y="555155"/>
                  <a:pt x="67475" y="540791"/>
                  <a:pt x="61274" y="525789"/>
                </a:cubicBezTo>
                <a:cubicBezTo>
                  <a:pt x="56292" y="513730"/>
                  <a:pt x="52035" y="501538"/>
                  <a:pt x="48501" y="489270"/>
                </a:cubicBezTo>
                <a:cubicBezTo>
                  <a:pt x="0" y="321992"/>
                  <a:pt x="84077" y="141446"/>
                  <a:pt x="248754" y="73247"/>
                </a:cubicBezTo>
                <a:cubicBezTo>
                  <a:pt x="425500" y="0"/>
                  <a:pt x="628145" y="83924"/>
                  <a:pt x="701316" y="260651"/>
                </a:cubicBezTo>
                <a:cubicBezTo>
                  <a:pt x="774563" y="437454"/>
                  <a:pt x="690638" y="640022"/>
                  <a:pt x="513902" y="713270"/>
                </a:cubicBezTo>
              </a:path>
            </a:pathLst>
          </a:custGeom>
          <a:solidFill>
            <a:srgbClr val="2F2F33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3726031" y="2126719"/>
            <a:ext cx="1672298" cy="926244"/>
          </a:xfrm>
          <a:custGeom>
            <a:avLst/>
            <a:gdLst/>
            <a:ahLst/>
            <a:cxnLst/>
            <a:rect l="0" t="0" r="0" b="0"/>
            <a:pathLst>
              <a:path w="1672298" h="926244">
                <a:moveTo>
                  <a:pt x="1411632" y="713265"/>
                </a:moveTo>
                <a:cubicBezTo>
                  <a:pt x="1249834" y="780233"/>
                  <a:pt x="1066458" y="715646"/>
                  <a:pt x="980434" y="568794"/>
                </a:cubicBezTo>
                <a:cubicBezTo>
                  <a:pt x="972352" y="555154"/>
                  <a:pt x="965208" y="540794"/>
                  <a:pt x="959002" y="525784"/>
                </a:cubicBezTo>
                <a:cubicBezTo>
                  <a:pt x="954022" y="513733"/>
                  <a:pt x="949764" y="501537"/>
                  <a:pt x="946227" y="489269"/>
                </a:cubicBezTo>
                <a:cubicBezTo>
                  <a:pt x="897732" y="321994"/>
                  <a:pt x="981806" y="141440"/>
                  <a:pt x="1146490" y="73246"/>
                </a:cubicBezTo>
                <a:cubicBezTo>
                  <a:pt x="1323227" y="0"/>
                  <a:pt x="1525871" y="83926"/>
                  <a:pt x="1599049" y="260655"/>
                </a:cubicBezTo>
                <a:cubicBezTo>
                  <a:pt x="1672298" y="437456"/>
                  <a:pt x="1588368" y="640019"/>
                  <a:pt x="1411632" y="713265"/>
                </a:cubicBezTo>
                <a:close/>
                <a:moveTo>
                  <a:pt x="959149" y="526647"/>
                </a:moveTo>
                <a:lnTo>
                  <a:pt x="0" y="926244"/>
                </a:lnTo>
              </a:path>
            </a:pathLst>
          </a:custGeom>
          <a:noFill/>
          <a:ln w="10829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060078" y="2519971"/>
            <a:ext cx="1732359" cy="1732359"/>
          </a:xfrm>
          <a:custGeom>
            <a:avLst/>
            <a:gdLst/>
            <a:ahLst/>
            <a:cxnLst/>
            <a:rect l="0" t="0" r="0" b="0"/>
            <a:pathLst>
              <a:path w="1732359" h="1732359">
                <a:moveTo>
                  <a:pt x="1732359" y="866174"/>
                </a:moveTo>
                <a:cubicBezTo>
                  <a:pt x="1732359" y="880691"/>
                  <a:pt x="1731997" y="895121"/>
                  <a:pt x="1731273" y="909485"/>
                </a:cubicBezTo>
                <a:cubicBezTo>
                  <a:pt x="1727015" y="996038"/>
                  <a:pt x="1710051" y="1079258"/>
                  <a:pt x="1682191" y="1157287"/>
                </a:cubicBezTo>
                <a:cubicBezTo>
                  <a:pt x="1672447" y="1184643"/>
                  <a:pt x="1661407" y="1211351"/>
                  <a:pt x="1649063" y="1237335"/>
                </a:cubicBezTo>
                <a:cubicBezTo>
                  <a:pt x="1612534" y="1314211"/>
                  <a:pt x="1564967" y="1384877"/>
                  <a:pt x="1508455" y="1447238"/>
                </a:cubicBezTo>
                <a:cubicBezTo>
                  <a:pt x="1489109" y="1468678"/>
                  <a:pt x="1468678" y="1489109"/>
                  <a:pt x="1447238" y="1508455"/>
                </a:cubicBezTo>
                <a:cubicBezTo>
                  <a:pt x="1293637" y="1647615"/>
                  <a:pt x="1089802" y="1732359"/>
                  <a:pt x="866174" y="1732359"/>
                </a:cubicBezTo>
                <a:cubicBezTo>
                  <a:pt x="387829" y="1732359"/>
                  <a:pt x="0" y="1344529"/>
                  <a:pt x="0" y="866174"/>
                </a:cubicBezTo>
                <a:cubicBezTo>
                  <a:pt x="0" y="387829"/>
                  <a:pt x="387829" y="0"/>
                  <a:pt x="866174" y="0"/>
                </a:cubicBezTo>
                <a:cubicBezTo>
                  <a:pt x="1089802" y="0"/>
                  <a:pt x="1293637" y="84743"/>
                  <a:pt x="1447238" y="223904"/>
                </a:cubicBezTo>
                <a:cubicBezTo>
                  <a:pt x="1468678" y="243249"/>
                  <a:pt x="1489109" y="263680"/>
                  <a:pt x="1508455" y="285121"/>
                </a:cubicBezTo>
                <a:cubicBezTo>
                  <a:pt x="1564967" y="347481"/>
                  <a:pt x="1612534" y="418147"/>
                  <a:pt x="1649063" y="495023"/>
                </a:cubicBezTo>
                <a:cubicBezTo>
                  <a:pt x="1661407" y="521007"/>
                  <a:pt x="1672447" y="547716"/>
                  <a:pt x="1682191" y="575071"/>
                </a:cubicBezTo>
                <a:cubicBezTo>
                  <a:pt x="1710051" y="653100"/>
                  <a:pt x="1727015" y="736320"/>
                  <a:pt x="1731273" y="822874"/>
                </a:cubicBezTo>
                <a:cubicBezTo>
                  <a:pt x="1731997" y="837237"/>
                  <a:pt x="1732359" y="851668"/>
                  <a:pt x="1732359" y="866174"/>
                </a:cubicBezTo>
              </a:path>
            </a:pathLst>
          </a:custGeom>
          <a:solidFill>
            <a:srgbClr val="DD7758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2060078" y="2519971"/>
            <a:ext cx="1732359" cy="1732359"/>
          </a:xfrm>
          <a:custGeom>
            <a:avLst/>
            <a:gdLst/>
            <a:ahLst/>
            <a:cxnLst/>
            <a:rect l="0" t="0" r="0" b="0"/>
            <a:pathLst>
              <a:path w="1732359" h="1732359">
                <a:moveTo>
                  <a:pt x="1732359" y="866179"/>
                </a:moveTo>
                <a:cubicBezTo>
                  <a:pt x="1732359" y="880688"/>
                  <a:pt x="1731998" y="895124"/>
                  <a:pt x="1731276" y="909488"/>
                </a:cubicBezTo>
                <a:cubicBezTo>
                  <a:pt x="1727017" y="996034"/>
                  <a:pt x="1710055" y="1079259"/>
                  <a:pt x="1682192" y="1157288"/>
                </a:cubicBezTo>
                <a:cubicBezTo>
                  <a:pt x="1672448" y="1184644"/>
                  <a:pt x="1661404" y="1211352"/>
                  <a:pt x="1649061" y="1237337"/>
                </a:cubicBezTo>
                <a:cubicBezTo>
                  <a:pt x="1612537" y="1314211"/>
                  <a:pt x="1564970" y="1384876"/>
                  <a:pt x="1508451" y="1447241"/>
                </a:cubicBezTo>
                <a:cubicBezTo>
                  <a:pt x="1489107" y="1468679"/>
                  <a:pt x="1468679" y="1489107"/>
                  <a:pt x="1447241" y="1508451"/>
                </a:cubicBezTo>
                <a:cubicBezTo>
                  <a:pt x="1293639" y="1647617"/>
                  <a:pt x="1089798" y="1732359"/>
                  <a:pt x="866179" y="1732359"/>
                </a:cubicBezTo>
                <a:cubicBezTo>
                  <a:pt x="387831" y="1732359"/>
                  <a:pt x="0" y="1344527"/>
                  <a:pt x="0" y="866179"/>
                </a:cubicBezTo>
                <a:cubicBezTo>
                  <a:pt x="0" y="387831"/>
                  <a:pt x="387831" y="0"/>
                  <a:pt x="866179" y="0"/>
                </a:cubicBezTo>
                <a:cubicBezTo>
                  <a:pt x="1089798" y="0"/>
                  <a:pt x="1293639" y="84741"/>
                  <a:pt x="1447241" y="223907"/>
                </a:cubicBezTo>
                <a:cubicBezTo>
                  <a:pt x="1468679" y="243252"/>
                  <a:pt x="1489107" y="263679"/>
                  <a:pt x="1508451" y="285117"/>
                </a:cubicBezTo>
                <a:cubicBezTo>
                  <a:pt x="1564970" y="347482"/>
                  <a:pt x="1612537" y="418148"/>
                  <a:pt x="1649061" y="495021"/>
                </a:cubicBezTo>
                <a:cubicBezTo>
                  <a:pt x="1661404" y="521007"/>
                  <a:pt x="1672448" y="547714"/>
                  <a:pt x="1682192" y="575071"/>
                </a:cubicBezTo>
                <a:cubicBezTo>
                  <a:pt x="1710055" y="653099"/>
                  <a:pt x="1727017" y="736324"/>
                  <a:pt x="1731276" y="822870"/>
                </a:cubicBezTo>
                <a:cubicBezTo>
                  <a:pt x="1731998" y="837234"/>
                  <a:pt x="1732359" y="851671"/>
                  <a:pt x="1732359" y="866179"/>
                </a:cubicBezTo>
                <a:close/>
              </a:path>
            </a:pathLst>
          </a:custGeom>
          <a:noFill/>
          <a:ln w="10829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2" name="Group 11"/>
          <p:cNvGrpSpPr/>
          <p:nvPr/>
        </p:nvGrpSpPr>
        <p:grpSpPr>
          <a:xfrm>
            <a:off x="1473755" y="371475"/>
            <a:ext cx="6196488" cy="800100"/>
            <a:chOff x="1473755" y="371475"/>
            <a:chExt cx="6196488" cy="800100"/>
          </a:xfrm>
        </p:grpSpPr>
        <p:sp>
          <p:nvSpPr>
            <p:cNvPr id="10" name="TextBox 9"/>
            <p:cNvSpPr txBox="1"/>
            <p:nvPr/>
          </p:nvSpPr>
          <p:spPr>
            <a:xfrm>
              <a:off x="1473755" y="371475"/>
              <a:ext cx="6196488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3100" b="1">
                  <a:solidFill>
                    <a:srgbClr val="2F2F33"/>
                  </a:solidFill>
                  <a:latin typeface="STIX Two Text"/>
                </a:rPr>
                <a:t>DON'T TRY TO BE KNOWN FOR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73755" y="771525"/>
              <a:ext cx="6196488" cy="40005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3100" b="1">
                  <a:solidFill>
                    <a:srgbClr val="2F2F33"/>
                  </a:solidFill>
                  <a:latin typeface="STIX Two Text"/>
                </a:rPr>
                <a:t>EVERYTHING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305877" y="1400175"/>
            <a:ext cx="6532245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500" b="0" dirty="0">
                <a:solidFill>
                  <a:srgbClr val="2F2F33"/>
                </a:solidFill>
                <a:latin typeface="STIX Two Text"/>
              </a:rPr>
              <a:t>Your audience should still be able to answer: “Why should I follow this account?”</a:t>
            </a:r>
            <a:br>
              <a:rPr lang="en-IN" sz="1500" dirty="0">
                <a:solidFill>
                  <a:srgbClr val="2F2F33"/>
                </a:solidFill>
                <a:latin typeface="STIX Two Text"/>
              </a:rPr>
            </a:br>
            <a:r>
              <a:rPr lang="en-IN" sz="1500" dirty="0">
                <a:solidFill>
                  <a:srgbClr val="2F2F33"/>
                </a:solidFill>
                <a:latin typeface="STIX Two Text"/>
              </a:rPr>
              <a:t>U might have diverse interests but we </a:t>
            </a:r>
            <a:r>
              <a:rPr lang="en-IN" sz="1500" dirty="0" err="1">
                <a:solidFill>
                  <a:srgbClr val="2F2F33"/>
                </a:solidFill>
                <a:latin typeface="STIX Two Text"/>
              </a:rPr>
              <a:t>gotta</a:t>
            </a:r>
            <a:r>
              <a:rPr lang="en-IN" sz="1500" dirty="0">
                <a:solidFill>
                  <a:srgbClr val="2F2F33"/>
                </a:solidFill>
                <a:latin typeface="STIX Two Text"/>
              </a:rPr>
              <a:t> pick one and build up !!</a:t>
            </a:r>
            <a:endParaRPr sz="1500" b="0" dirty="0">
              <a:solidFill>
                <a:srgbClr val="2F2F33"/>
              </a:solidFill>
              <a:latin typeface="STIX Two Text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831853" y="2346721"/>
            <a:ext cx="322425" cy="335644"/>
          </a:xfrm>
          <a:custGeom>
            <a:avLst/>
            <a:gdLst/>
            <a:ahLst/>
            <a:cxnLst/>
            <a:rect l="0" t="0" r="0" b="0"/>
            <a:pathLst>
              <a:path w="322425" h="335644">
                <a:moveTo>
                  <a:pt x="67495" y="335644"/>
                </a:moveTo>
                <a:lnTo>
                  <a:pt x="67495" y="245201"/>
                </a:lnTo>
                <a:cubicBezTo>
                  <a:pt x="47547" y="226721"/>
                  <a:pt x="33635" y="202655"/>
                  <a:pt x="27576" y="176147"/>
                </a:cubicBezTo>
                <a:cubicBezTo>
                  <a:pt x="21518" y="149639"/>
                  <a:pt x="23593" y="121919"/>
                  <a:pt x="33532" y="96609"/>
                </a:cubicBezTo>
                <a:cubicBezTo>
                  <a:pt x="43470" y="71298"/>
                  <a:pt x="60811" y="49572"/>
                  <a:pt x="83288" y="34269"/>
                </a:cubicBezTo>
                <a:cubicBezTo>
                  <a:pt x="105765" y="18966"/>
                  <a:pt x="132334" y="10796"/>
                  <a:pt x="159527" y="10827"/>
                </a:cubicBezTo>
                <a:cubicBezTo>
                  <a:pt x="262588" y="10827"/>
                  <a:pt x="284834" y="95684"/>
                  <a:pt x="321575" y="190992"/>
                </a:cubicBezTo>
                <a:cubicBezTo>
                  <a:pt x="322204" y="192634"/>
                  <a:pt x="322425" y="194402"/>
                  <a:pt x="322218" y="196147"/>
                </a:cubicBezTo>
                <a:cubicBezTo>
                  <a:pt x="322012" y="197893"/>
                  <a:pt x="321385" y="199562"/>
                  <a:pt x="320391" y="201011"/>
                </a:cubicBezTo>
                <a:cubicBezTo>
                  <a:pt x="319396" y="202459"/>
                  <a:pt x="318065" y="203644"/>
                  <a:pt x="316510" y="204464"/>
                </a:cubicBezTo>
                <a:cubicBezTo>
                  <a:pt x="314955" y="205284"/>
                  <a:pt x="313226" y="205714"/>
                  <a:pt x="311469" y="205717"/>
                </a:cubicBezTo>
                <a:lnTo>
                  <a:pt x="284040" y="205717"/>
                </a:lnTo>
                <a:lnTo>
                  <a:pt x="284040" y="249026"/>
                </a:lnTo>
                <a:cubicBezTo>
                  <a:pt x="284040" y="260513"/>
                  <a:pt x="279477" y="271528"/>
                  <a:pt x="271355" y="279650"/>
                </a:cubicBezTo>
                <a:cubicBezTo>
                  <a:pt x="263233" y="287772"/>
                  <a:pt x="252217" y="292335"/>
                  <a:pt x="240731" y="292335"/>
                </a:cubicBezTo>
                <a:lnTo>
                  <a:pt x="219077" y="292335"/>
                </a:lnTo>
                <a:lnTo>
                  <a:pt x="219077" y="335644"/>
                </a:lnTo>
                <a:moveTo>
                  <a:pt x="160594" y="218854"/>
                </a:moveTo>
                <a:cubicBezTo>
                  <a:pt x="119387" y="218854"/>
                  <a:pt x="85983" y="185450"/>
                  <a:pt x="85983" y="144243"/>
                </a:cubicBezTo>
                <a:cubicBezTo>
                  <a:pt x="85983" y="103037"/>
                  <a:pt x="119387" y="69633"/>
                  <a:pt x="160594" y="69633"/>
                </a:cubicBezTo>
                <a:cubicBezTo>
                  <a:pt x="201799" y="69633"/>
                  <a:pt x="235203" y="103037"/>
                  <a:pt x="235203" y="144243"/>
                </a:cubicBezTo>
                <a:cubicBezTo>
                  <a:pt x="235203" y="185450"/>
                  <a:pt x="201799" y="218854"/>
                  <a:pt x="160594" y="218854"/>
                </a:cubicBezTo>
                <a:close/>
                <a:moveTo>
                  <a:pt x="160595" y="158897"/>
                </a:moveTo>
                <a:cubicBezTo>
                  <a:pt x="152502" y="158897"/>
                  <a:pt x="145942" y="152336"/>
                  <a:pt x="145942" y="144243"/>
                </a:cubicBezTo>
                <a:cubicBezTo>
                  <a:pt x="145942" y="136150"/>
                  <a:pt x="152502" y="129590"/>
                  <a:pt x="160595" y="129590"/>
                </a:cubicBezTo>
                <a:cubicBezTo>
                  <a:pt x="168688" y="129590"/>
                  <a:pt x="175248" y="136150"/>
                  <a:pt x="175248" y="144243"/>
                </a:cubicBezTo>
                <a:cubicBezTo>
                  <a:pt x="175248" y="152336"/>
                  <a:pt x="168688" y="158897"/>
                  <a:pt x="160595" y="158897"/>
                </a:cubicBezTo>
                <a:close/>
                <a:moveTo>
                  <a:pt x="160589" y="85990"/>
                </a:moveTo>
                <a:lnTo>
                  <a:pt x="160589" y="53274"/>
                </a:lnTo>
                <a:moveTo>
                  <a:pt x="0" y="0"/>
                </a:moveTo>
                <a:moveTo>
                  <a:pt x="251557" y="144243"/>
                </a:moveTo>
                <a:lnTo>
                  <a:pt x="218841" y="144243"/>
                </a:lnTo>
                <a:moveTo>
                  <a:pt x="160589" y="235212"/>
                </a:moveTo>
                <a:lnTo>
                  <a:pt x="160589" y="202496"/>
                </a:lnTo>
                <a:moveTo>
                  <a:pt x="0" y="0"/>
                </a:moveTo>
                <a:moveTo>
                  <a:pt x="102337" y="144243"/>
                </a:moveTo>
                <a:lnTo>
                  <a:pt x="69621" y="144243"/>
                </a:lnTo>
              </a:path>
            </a:pathLst>
          </a:custGeom>
          <a:noFill/>
          <a:ln w="10829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543847" y="2433337"/>
            <a:ext cx="960958" cy="1732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100" b="1" dirty="0">
                <a:solidFill>
                  <a:srgbClr val="DD7758"/>
                </a:solidFill>
                <a:latin typeface="STIX Two Text"/>
              </a:rPr>
              <a:t>Core Territory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31358" y="3061292"/>
            <a:ext cx="389810" cy="1732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1100" b="1">
                <a:solidFill>
                  <a:srgbClr val="2F2F33"/>
                </a:solidFill>
                <a:latin typeface="STIX Two Text"/>
              </a:rPr>
              <a:t>Focus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019526" y="3221563"/>
            <a:ext cx="317599" cy="329148"/>
          </a:xfrm>
          <a:custGeom>
            <a:avLst/>
            <a:gdLst/>
            <a:ahLst/>
            <a:cxnLst/>
            <a:rect l="0" t="0" r="0" b="0"/>
            <a:pathLst>
              <a:path w="317599" h="329148">
                <a:moveTo>
                  <a:pt x="288726" y="158799"/>
                </a:moveTo>
                <a:cubicBezTo>
                  <a:pt x="288726" y="174745"/>
                  <a:pt x="275799" y="187672"/>
                  <a:pt x="259853" y="187672"/>
                </a:cubicBezTo>
                <a:lnTo>
                  <a:pt x="72181" y="187672"/>
                </a:lnTo>
                <a:cubicBezTo>
                  <a:pt x="56235" y="187672"/>
                  <a:pt x="43308" y="174745"/>
                  <a:pt x="43308" y="158799"/>
                </a:cubicBezTo>
                <a:lnTo>
                  <a:pt x="43308" y="28872"/>
                </a:lnTo>
                <a:cubicBezTo>
                  <a:pt x="43308" y="12926"/>
                  <a:pt x="56235" y="0"/>
                  <a:pt x="72181" y="0"/>
                </a:cubicBezTo>
                <a:lnTo>
                  <a:pt x="259853" y="0"/>
                </a:lnTo>
                <a:cubicBezTo>
                  <a:pt x="275799" y="0"/>
                  <a:pt x="288726" y="12926"/>
                  <a:pt x="288726" y="28872"/>
                </a:cubicBezTo>
                <a:close/>
                <a:moveTo>
                  <a:pt x="43366" y="72181"/>
                </a:moveTo>
                <a:lnTo>
                  <a:pt x="288784" y="72181"/>
                </a:lnTo>
                <a:moveTo>
                  <a:pt x="97502" y="28872"/>
                </a:moveTo>
                <a:cubicBezTo>
                  <a:pt x="95509" y="28872"/>
                  <a:pt x="93893" y="30488"/>
                  <a:pt x="93893" y="32481"/>
                </a:cubicBezTo>
                <a:cubicBezTo>
                  <a:pt x="93893" y="34474"/>
                  <a:pt x="95509" y="36090"/>
                  <a:pt x="97502" y="36090"/>
                </a:cubicBezTo>
                <a:cubicBezTo>
                  <a:pt x="99496" y="36090"/>
                  <a:pt x="101112" y="34474"/>
                  <a:pt x="101112" y="32481"/>
                </a:cubicBezTo>
                <a:cubicBezTo>
                  <a:pt x="101112" y="30488"/>
                  <a:pt x="99496" y="28872"/>
                  <a:pt x="97502" y="28872"/>
                </a:cubicBezTo>
                <a:moveTo>
                  <a:pt x="140811" y="28872"/>
                </a:moveTo>
                <a:cubicBezTo>
                  <a:pt x="138818" y="28872"/>
                  <a:pt x="137202" y="30488"/>
                  <a:pt x="137202" y="32481"/>
                </a:cubicBezTo>
                <a:cubicBezTo>
                  <a:pt x="137202" y="34474"/>
                  <a:pt x="138818" y="36090"/>
                  <a:pt x="140811" y="36090"/>
                </a:cubicBezTo>
                <a:cubicBezTo>
                  <a:pt x="142805" y="36090"/>
                  <a:pt x="144421" y="34474"/>
                  <a:pt x="144421" y="32481"/>
                </a:cubicBezTo>
                <a:cubicBezTo>
                  <a:pt x="144421" y="30488"/>
                  <a:pt x="142805" y="28872"/>
                  <a:pt x="140811" y="28872"/>
                </a:cubicBezTo>
                <a:moveTo>
                  <a:pt x="126173" y="254801"/>
                </a:moveTo>
                <a:cubicBezTo>
                  <a:pt x="126173" y="273537"/>
                  <a:pt x="141362" y="288726"/>
                  <a:pt x="160098" y="288726"/>
                </a:cubicBezTo>
                <a:cubicBezTo>
                  <a:pt x="178835" y="288726"/>
                  <a:pt x="194024" y="273537"/>
                  <a:pt x="194024" y="254801"/>
                </a:cubicBezTo>
                <a:cubicBezTo>
                  <a:pt x="194024" y="236064"/>
                  <a:pt x="178835" y="220875"/>
                  <a:pt x="160098" y="220875"/>
                </a:cubicBezTo>
                <a:cubicBezTo>
                  <a:pt x="141362" y="220875"/>
                  <a:pt x="126173" y="236064"/>
                  <a:pt x="126173" y="254801"/>
                </a:cubicBezTo>
                <a:close/>
                <a:moveTo>
                  <a:pt x="19460" y="254801"/>
                </a:moveTo>
                <a:cubicBezTo>
                  <a:pt x="19460" y="273537"/>
                  <a:pt x="34649" y="288726"/>
                  <a:pt x="53385" y="288726"/>
                </a:cubicBezTo>
                <a:cubicBezTo>
                  <a:pt x="72122" y="288726"/>
                  <a:pt x="87310" y="273537"/>
                  <a:pt x="87310" y="254801"/>
                </a:cubicBezTo>
                <a:cubicBezTo>
                  <a:pt x="87310" y="236064"/>
                  <a:pt x="72122" y="220875"/>
                  <a:pt x="53385" y="220875"/>
                </a:cubicBezTo>
                <a:cubicBezTo>
                  <a:pt x="34649" y="220875"/>
                  <a:pt x="19460" y="236064"/>
                  <a:pt x="19460" y="254801"/>
                </a:cubicBezTo>
                <a:close/>
                <a:moveTo>
                  <a:pt x="230519" y="254801"/>
                </a:moveTo>
                <a:cubicBezTo>
                  <a:pt x="230519" y="273537"/>
                  <a:pt x="245708" y="288726"/>
                  <a:pt x="264444" y="288726"/>
                </a:cubicBezTo>
                <a:cubicBezTo>
                  <a:pt x="283181" y="288726"/>
                  <a:pt x="298370" y="273537"/>
                  <a:pt x="298370" y="254801"/>
                </a:cubicBezTo>
                <a:cubicBezTo>
                  <a:pt x="298370" y="236064"/>
                  <a:pt x="283181" y="220875"/>
                  <a:pt x="264444" y="220875"/>
                </a:cubicBezTo>
                <a:cubicBezTo>
                  <a:pt x="245708" y="220875"/>
                  <a:pt x="230519" y="236064"/>
                  <a:pt x="230519" y="254801"/>
                </a:cubicBezTo>
                <a:close/>
                <a:moveTo>
                  <a:pt x="317599" y="329148"/>
                </a:moveTo>
                <a:cubicBezTo>
                  <a:pt x="304765" y="313226"/>
                  <a:pt x="285414" y="303969"/>
                  <a:pt x="264964" y="303969"/>
                </a:cubicBezTo>
                <a:cubicBezTo>
                  <a:pt x="244514" y="303969"/>
                  <a:pt x="225163" y="313226"/>
                  <a:pt x="212329" y="329148"/>
                </a:cubicBezTo>
                <a:cubicBezTo>
                  <a:pt x="199057" y="313299"/>
                  <a:pt x="179471" y="304108"/>
                  <a:pt x="158799" y="304029"/>
                </a:cubicBezTo>
                <a:moveTo>
                  <a:pt x="0" y="329148"/>
                </a:moveTo>
                <a:cubicBezTo>
                  <a:pt x="12833" y="313226"/>
                  <a:pt x="32184" y="303969"/>
                  <a:pt x="52634" y="303969"/>
                </a:cubicBezTo>
                <a:cubicBezTo>
                  <a:pt x="73084" y="303969"/>
                  <a:pt x="92435" y="313226"/>
                  <a:pt x="105269" y="329148"/>
                </a:cubicBezTo>
                <a:cubicBezTo>
                  <a:pt x="118542" y="313299"/>
                  <a:pt x="138127" y="304108"/>
                  <a:pt x="158799" y="304029"/>
                </a:cubicBezTo>
              </a:path>
            </a:pathLst>
          </a:custGeom>
          <a:noFill/>
          <a:ln w="10829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717083" y="3299517"/>
            <a:ext cx="1059532" cy="1732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lang="en-IN" sz="1100" b="1" dirty="0">
                <a:solidFill>
                  <a:srgbClr val="DD7758"/>
                </a:solidFill>
                <a:latin typeface="STIX Two Text"/>
              </a:rPr>
              <a:t>Understand Audience </a:t>
            </a:r>
            <a:endParaRPr sz="1100" b="1" dirty="0">
              <a:solidFill>
                <a:srgbClr val="DD7758"/>
              </a:solidFill>
              <a:latin typeface="STIX Two Text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381133" y="3321202"/>
            <a:ext cx="1090260" cy="389723"/>
            <a:chOff x="2381133" y="3321202"/>
            <a:chExt cx="1090260" cy="389723"/>
          </a:xfrm>
        </p:grpSpPr>
        <p:sp>
          <p:nvSpPr>
            <p:cNvPr id="19" name="TextBox 18"/>
            <p:cNvSpPr txBox="1"/>
            <p:nvPr/>
          </p:nvSpPr>
          <p:spPr>
            <a:xfrm>
              <a:off x="2381133" y="3321202"/>
              <a:ext cx="1090260" cy="1299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D5DCD7"/>
                  </a:solidFill>
                  <a:latin typeface="Roboto"/>
                </a:rPr>
                <a:t>Concentrate on a core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81133" y="3451123"/>
              <a:ext cx="1090260" cy="12992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D5DCD7"/>
                  </a:solidFill>
                  <a:latin typeface="Roboto"/>
                </a:rPr>
                <a:t>territory for Instagram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81133" y="3581044"/>
              <a:ext cx="1090260" cy="12988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800" b="0">
                  <a:solidFill>
                    <a:srgbClr val="D5DCD7"/>
                  </a:solidFill>
                  <a:latin typeface="Roboto"/>
                </a:rPr>
                <a:t>growth.</a:t>
              </a:r>
            </a:p>
          </p:txBody>
        </p:sp>
      </p:grpSp>
      <p:sp>
        <p:nvSpPr>
          <p:cNvPr id="23" name="Rounded Rectangle 22"/>
          <p:cNvSpPr/>
          <p:nvPr/>
        </p:nvSpPr>
        <p:spPr>
          <a:xfrm>
            <a:off x="4846289" y="4090803"/>
            <a:ext cx="317599" cy="323027"/>
          </a:xfrm>
          <a:custGeom>
            <a:avLst/>
            <a:gdLst/>
            <a:ahLst/>
            <a:cxnLst/>
            <a:rect l="0" t="0" r="0" b="0"/>
            <a:pathLst>
              <a:path w="317599" h="323027">
                <a:moveTo>
                  <a:pt x="0" y="249965"/>
                </a:moveTo>
                <a:lnTo>
                  <a:pt x="158799" y="293274"/>
                </a:lnTo>
                <a:moveTo>
                  <a:pt x="158799" y="293274"/>
                </a:moveTo>
                <a:lnTo>
                  <a:pt x="317599" y="249965"/>
                </a:lnTo>
                <a:moveTo>
                  <a:pt x="0" y="249965"/>
                </a:moveTo>
                <a:lnTo>
                  <a:pt x="79298" y="229191"/>
                </a:lnTo>
                <a:moveTo>
                  <a:pt x="0" y="315809"/>
                </a:moveTo>
                <a:lnTo>
                  <a:pt x="0" y="251769"/>
                </a:lnTo>
                <a:moveTo>
                  <a:pt x="317599" y="251769"/>
                </a:moveTo>
                <a:lnTo>
                  <a:pt x="317599" y="315809"/>
                </a:lnTo>
                <a:moveTo>
                  <a:pt x="158799" y="323027"/>
                </a:moveTo>
                <a:lnTo>
                  <a:pt x="158799" y="293274"/>
                </a:lnTo>
                <a:moveTo>
                  <a:pt x="209326" y="75790"/>
                </a:moveTo>
                <a:cubicBezTo>
                  <a:pt x="209326" y="103696"/>
                  <a:pt x="200910" y="176845"/>
                  <a:pt x="158799" y="176845"/>
                </a:cubicBezTo>
                <a:cubicBezTo>
                  <a:pt x="116688" y="176845"/>
                  <a:pt x="108272" y="103768"/>
                  <a:pt x="108272" y="75790"/>
                </a:cubicBezTo>
                <a:cubicBezTo>
                  <a:pt x="108272" y="25263"/>
                  <a:pt x="158799" y="0"/>
                  <a:pt x="158799" y="0"/>
                </a:cubicBezTo>
                <a:cubicBezTo>
                  <a:pt x="158799" y="0"/>
                  <a:pt x="209326" y="25263"/>
                  <a:pt x="209326" y="75790"/>
                </a:cubicBezTo>
                <a:close/>
                <a:moveTo>
                  <a:pt x="138978" y="73986"/>
                </a:moveTo>
                <a:cubicBezTo>
                  <a:pt x="138976" y="84934"/>
                  <a:pt x="147851" y="93811"/>
                  <a:pt x="158799" y="93811"/>
                </a:cubicBezTo>
                <a:cubicBezTo>
                  <a:pt x="169748" y="93811"/>
                  <a:pt x="178623" y="84934"/>
                  <a:pt x="178620" y="73986"/>
                </a:cubicBezTo>
                <a:cubicBezTo>
                  <a:pt x="178623" y="63037"/>
                  <a:pt x="169748" y="54160"/>
                  <a:pt x="158799" y="54160"/>
                </a:cubicBezTo>
                <a:cubicBezTo>
                  <a:pt x="147851" y="54160"/>
                  <a:pt x="138976" y="63037"/>
                  <a:pt x="138978" y="73986"/>
                </a:cubicBezTo>
                <a:moveTo>
                  <a:pt x="125350" y="163837"/>
                </a:moveTo>
                <a:lnTo>
                  <a:pt x="113686" y="169684"/>
                </a:lnTo>
                <a:cubicBezTo>
                  <a:pt x="107090" y="173185"/>
                  <a:pt x="101048" y="177641"/>
                  <a:pt x="95756" y="182908"/>
                </a:cubicBezTo>
                <a:cubicBezTo>
                  <a:pt x="93165" y="185686"/>
                  <a:pt x="89161" y="186638"/>
                  <a:pt x="85597" y="185323"/>
                </a:cubicBezTo>
                <a:cubicBezTo>
                  <a:pt x="82033" y="184008"/>
                  <a:pt x="79607" y="180683"/>
                  <a:pt x="79443" y="176888"/>
                </a:cubicBezTo>
                <a:cubicBezTo>
                  <a:pt x="76901" y="154668"/>
                  <a:pt x="89328" y="133436"/>
                  <a:pt x="109947" y="124773"/>
                </a:cubicBezTo>
                <a:moveTo>
                  <a:pt x="192248" y="163837"/>
                </a:moveTo>
                <a:lnTo>
                  <a:pt x="203913" y="169684"/>
                </a:lnTo>
                <a:cubicBezTo>
                  <a:pt x="210508" y="173185"/>
                  <a:pt x="216550" y="177641"/>
                  <a:pt x="221843" y="182908"/>
                </a:cubicBezTo>
                <a:cubicBezTo>
                  <a:pt x="224433" y="185686"/>
                  <a:pt x="228438" y="186638"/>
                  <a:pt x="232001" y="185323"/>
                </a:cubicBezTo>
                <a:cubicBezTo>
                  <a:pt x="235565" y="184008"/>
                  <a:pt x="237991" y="180683"/>
                  <a:pt x="238156" y="176888"/>
                </a:cubicBezTo>
                <a:cubicBezTo>
                  <a:pt x="240697" y="154668"/>
                  <a:pt x="228270" y="133436"/>
                  <a:pt x="207652" y="124773"/>
                </a:cubicBezTo>
                <a:moveTo>
                  <a:pt x="317599" y="249965"/>
                </a:moveTo>
                <a:lnTo>
                  <a:pt x="238300" y="229191"/>
                </a:lnTo>
                <a:moveTo>
                  <a:pt x="179010" y="219360"/>
                </a:moveTo>
                <a:cubicBezTo>
                  <a:pt x="179010" y="230519"/>
                  <a:pt x="169958" y="257515"/>
                  <a:pt x="158799" y="257515"/>
                </a:cubicBezTo>
                <a:cubicBezTo>
                  <a:pt x="147640" y="257515"/>
                  <a:pt x="138588" y="230519"/>
                  <a:pt x="138588" y="219360"/>
                </a:cubicBezTo>
                <a:cubicBezTo>
                  <a:pt x="138588" y="208197"/>
                  <a:pt x="147637" y="199149"/>
                  <a:pt x="158799" y="199149"/>
                </a:cubicBezTo>
                <a:cubicBezTo>
                  <a:pt x="169961" y="199149"/>
                  <a:pt x="179010" y="208197"/>
                  <a:pt x="179010" y="219360"/>
                </a:cubicBezTo>
                <a:close/>
              </a:path>
            </a:pathLst>
          </a:custGeom>
          <a:noFill/>
          <a:ln w="10829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543847" y="4165696"/>
            <a:ext cx="711517" cy="1732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100" b="1">
                <a:solidFill>
                  <a:srgbClr val="DD7758"/>
                </a:solidFill>
                <a:latin typeface="STIX Two Text"/>
              </a:rPr>
              <a:t>Expansion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3048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0525" y="2752725"/>
            <a:ext cx="466601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Part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9529" y="2752725"/>
            <a:ext cx="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390525" y="3209925"/>
            <a:ext cx="4926930" cy="1143000"/>
            <a:chOff x="390525" y="3209925"/>
            <a:chExt cx="4926930" cy="1143000"/>
          </a:xfrm>
        </p:grpSpPr>
        <p:sp>
          <p:nvSpPr>
            <p:cNvPr id="5" name="TextBox 4"/>
            <p:cNvSpPr txBox="1"/>
            <p:nvPr/>
          </p:nvSpPr>
          <p:spPr>
            <a:xfrm>
              <a:off x="390525" y="3209925"/>
              <a:ext cx="4926930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4500" b="1">
                  <a:solidFill>
                    <a:srgbClr val="2F2F33"/>
                  </a:solidFill>
                  <a:latin typeface="STIX Two Text"/>
                </a:rPr>
                <a:t>UNDERSTAND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0525" y="3781425"/>
              <a:ext cx="4926930" cy="5715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4500" b="1">
                  <a:solidFill>
                    <a:srgbClr val="2F2F33"/>
                  </a:solidFill>
                  <a:latin typeface="STIX Two Text"/>
                </a:rPr>
                <a:t>YOUR AUDIENCE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90525" y="4543425"/>
            <a:ext cx="2073230" cy="2286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500" b="0">
                <a:solidFill>
                  <a:srgbClr val="2F2F33"/>
                </a:solidFill>
                <a:latin typeface="STIX Two Text"/>
              </a:rPr>
              <a:t>Who are you creating for?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11805" y="4337725"/>
            <a:ext cx="3120389" cy="59976"/>
          </a:xfrm>
          <a:custGeom>
            <a:avLst/>
            <a:gdLst/>
            <a:ahLst/>
            <a:cxnLst/>
            <a:rect l="0" t="0" r="0" b="0"/>
            <a:pathLst>
              <a:path w="3120389" h="59976">
                <a:moveTo>
                  <a:pt x="0" y="59976"/>
                </a:moveTo>
                <a:cubicBezTo>
                  <a:pt x="18416" y="59973"/>
                  <a:pt x="36580" y="55698"/>
                  <a:pt x="53065" y="47490"/>
                </a:cubicBezTo>
                <a:cubicBezTo>
                  <a:pt x="69551" y="39282"/>
                  <a:pt x="83909" y="27364"/>
                  <a:pt x="95011" y="12671"/>
                </a:cubicBezTo>
                <a:cubicBezTo>
                  <a:pt x="97891" y="8744"/>
                  <a:pt x="101655" y="5549"/>
                  <a:pt x="105999" y="3348"/>
                </a:cubicBezTo>
                <a:cubicBezTo>
                  <a:pt x="110343" y="1147"/>
                  <a:pt x="115145" y="0"/>
                  <a:pt x="120014" y="0"/>
                </a:cubicBezTo>
                <a:cubicBezTo>
                  <a:pt x="124884" y="0"/>
                  <a:pt x="129686" y="1147"/>
                  <a:pt x="134030" y="3348"/>
                </a:cubicBezTo>
                <a:cubicBezTo>
                  <a:pt x="138374" y="5549"/>
                  <a:pt x="142138" y="8744"/>
                  <a:pt x="145018" y="12671"/>
                </a:cubicBezTo>
                <a:cubicBezTo>
                  <a:pt x="156123" y="27358"/>
                  <a:pt x="170483" y="39270"/>
                  <a:pt x="186968" y="47473"/>
                </a:cubicBezTo>
                <a:cubicBezTo>
                  <a:pt x="203454" y="55675"/>
                  <a:pt x="221616" y="59945"/>
                  <a:pt x="240029" y="59945"/>
                </a:cubicBezTo>
                <a:cubicBezTo>
                  <a:pt x="258443" y="59945"/>
                  <a:pt x="276605" y="55675"/>
                  <a:pt x="293091" y="47473"/>
                </a:cubicBezTo>
                <a:cubicBezTo>
                  <a:pt x="309576" y="39270"/>
                  <a:pt x="323936" y="27358"/>
                  <a:pt x="335041" y="12671"/>
                </a:cubicBezTo>
                <a:cubicBezTo>
                  <a:pt x="337921" y="8744"/>
                  <a:pt x="341685" y="5549"/>
                  <a:pt x="346029" y="3348"/>
                </a:cubicBezTo>
                <a:cubicBezTo>
                  <a:pt x="350373" y="1147"/>
                  <a:pt x="355175" y="0"/>
                  <a:pt x="360044" y="0"/>
                </a:cubicBezTo>
                <a:cubicBezTo>
                  <a:pt x="364914" y="0"/>
                  <a:pt x="369716" y="1147"/>
                  <a:pt x="374060" y="3348"/>
                </a:cubicBezTo>
                <a:cubicBezTo>
                  <a:pt x="378404" y="5549"/>
                  <a:pt x="382168" y="8744"/>
                  <a:pt x="385048" y="12671"/>
                </a:cubicBezTo>
                <a:cubicBezTo>
                  <a:pt x="396153" y="27358"/>
                  <a:pt x="410513" y="39270"/>
                  <a:pt x="426998" y="47473"/>
                </a:cubicBezTo>
                <a:cubicBezTo>
                  <a:pt x="443484" y="55675"/>
                  <a:pt x="461646" y="59945"/>
                  <a:pt x="480059" y="59945"/>
                </a:cubicBezTo>
                <a:cubicBezTo>
                  <a:pt x="498473" y="59945"/>
                  <a:pt x="516635" y="55675"/>
                  <a:pt x="533121" y="47473"/>
                </a:cubicBezTo>
                <a:cubicBezTo>
                  <a:pt x="549606" y="39270"/>
                  <a:pt x="563966" y="27358"/>
                  <a:pt x="575071" y="12671"/>
                </a:cubicBezTo>
                <a:cubicBezTo>
                  <a:pt x="577951" y="8744"/>
                  <a:pt x="581715" y="5549"/>
                  <a:pt x="586059" y="3348"/>
                </a:cubicBezTo>
                <a:cubicBezTo>
                  <a:pt x="590403" y="1147"/>
                  <a:pt x="595205" y="0"/>
                  <a:pt x="600074" y="0"/>
                </a:cubicBezTo>
                <a:cubicBezTo>
                  <a:pt x="604944" y="0"/>
                  <a:pt x="609746" y="1147"/>
                  <a:pt x="614090" y="3348"/>
                </a:cubicBezTo>
                <a:cubicBezTo>
                  <a:pt x="618434" y="5549"/>
                  <a:pt x="622198" y="8744"/>
                  <a:pt x="625078" y="12671"/>
                </a:cubicBezTo>
                <a:cubicBezTo>
                  <a:pt x="636183" y="27358"/>
                  <a:pt x="650543" y="39270"/>
                  <a:pt x="667028" y="47473"/>
                </a:cubicBezTo>
                <a:cubicBezTo>
                  <a:pt x="683514" y="55675"/>
                  <a:pt x="701676" y="59945"/>
                  <a:pt x="720089" y="59945"/>
                </a:cubicBezTo>
                <a:cubicBezTo>
                  <a:pt x="738503" y="59945"/>
                  <a:pt x="756665" y="55675"/>
                  <a:pt x="773151" y="47473"/>
                </a:cubicBezTo>
                <a:cubicBezTo>
                  <a:pt x="789636" y="39270"/>
                  <a:pt x="803996" y="27358"/>
                  <a:pt x="815101" y="12671"/>
                </a:cubicBezTo>
                <a:cubicBezTo>
                  <a:pt x="817981" y="8744"/>
                  <a:pt x="821745" y="5549"/>
                  <a:pt x="826089" y="3348"/>
                </a:cubicBezTo>
                <a:cubicBezTo>
                  <a:pt x="830433" y="1147"/>
                  <a:pt x="835235" y="0"/>
                  <a:pt x="840104" y="0"/>
                </a:cubicBezTo>
                <a:cubicBezTo>
                  <a:pt x="844974" y="0"/>
                  <a:pt x="849776" y="1147"/>
                  <a:pt x="854120" y="3348"/>
                </a:cubicBezTo>
                <a:cubicBezTo>
                  <a:pt x="858464" y="5549"/>
                  <a:pt x="862228" y="8744"/>
                  <a:pt x="865108" y="12671"/>
                </a:cubicBezTo>
                <a:cubicBezTo>
                  <a:pt x="876213" y="27358"/>
                  <a:pt x="890573" y="39270"/>
                  <a:pt x="907058" y="47473"/>
                </a:cubicBezTo>
                <a:cubicBezTo>
                  <a:pt x="923544" y="55675"/>
                  <a:pt x="941706" y="59945"/>
                  <a:pt x="960119" y="59945"/>
                </a:cubicBezTo>
                <a:cubicBezTo>
                  <a:pt x="978533" y="59945"/>
                  <a:pt x="996695" y="55675"/>
                  <a:pt x="1013181" y="47473"/>
                </a:cubicBezTo>
                <a:cubicBezTo>
                  <a:pt x="1029666" y="39270"/>
                  <a:pt x="1044026" y="27358"/>
                  <a:pt x="1055131" y="12671"/>
                </a:cubicBezTo>
                <a:cubicBezTo>
                  <a:pt x="1058011" y="8744"/>
                  <a:pt x="1061775" y="5549"/>
                  <a:pt x="1066119" y="3348"/>
                </a:cubicBezTo>
                <a:cubicBezTo>
                  <a:pt x="1070463" y="1147"/>
                  <a:pt x="1075265" y="0"/>
                  <a:pt x="1080134" y="0"/>
                </a:cubicBezTo>
                <a:cubicBezTo>
                  <a:pt x="1085004" y="0"/>
                  <a:pt x="1089806" y="1147"/>
                  <a:pt x="1094150" y="3348"/>
                </a:cubicBezTo>
                <a:cubicBezTo>
                  <a:pt x="1098494" y="5549"/>
                  <a:pt x="1102258" y="8744"/>
                  <a:pt x="1105138" y="12671"/>
                </a:cubicBezTo>
                <a:cubicBezTo>
                  <a:pt x="1116243" y="27358"/>
                  <a:pt x="1130603" y="39270"/>
                  <a:pt x="1147088" y="47473"/>
                </a:cubicBezTo>
                <a:cubicBezTo>
                  <a:pt x="1163574" y="55675"/>
                  <a:pt x="1181736" y="59945"/>
                  <a:pt x="1200149" y="59945"/>
                </a:cubicBezTo>
                <a:cubicBezTo>
                  <a:pt x="1218563" y="59945"/>
                  <a:pt x="1236725" y="55675"/>
                  <a:pt x="1253211" y="47473"/>
                </a:cubicBezTo>
                <a:cubicBezTo>
                  <a:pt x="1269696" y="39270"/>
                  <a:pt x="1284056" y="27358"/>
                  <a:pt x="1295161" y="12671"/>
                </a:cubicBezTo>
                <a:cubicBezTo>
                  <a:pt x="1298041" y="8744"/>
                  <a:pt x="1301805" y="5549"/>
                  <a:pt x="1306149" y="3348"/>
                </a:cubicBezTo>
                <a:cubicBezTo>
                  <a:pt x="1310493" y="1147"/>
                  <a:pt x="1315295" y="0"/>
                  <a:pt x="1320164" y="0"/>
                </a:cubicBezTo>
                <a:cubicBezTo>
                  <a:pt x="1325034" y="0"/>
                  <a:pt x="1329836" y="1147"/>
                  <a:pt x="1334180" y="3348"/>
                </a:cubicBezTo>
                <a:cubicBezTo>
                  <a:pt x="1338524" y="5549"/>
                  <a:pt x="1342288" y="8744"/>
                  <a:pt x="1345168" y="12671"/>
                </a:cubicBezTo>
                <a:cubicBezTo>
                  <a:pt x="1356273" y="27358"/>
                  <a:pt x="1370633" y="39270"/>
                  <a:pt x="1387118" y="47473"/>
                </a:cubicBezTo>
                <a:cubicBezTo>
                  <a:pt x="1403604" y="55675"/>
                  <a:pt x="1421766" y="59945"/>
                  <a:pt x="1440179" y="59945"/>
                </a:cubicBezTo>
                <a:cubicBezTo>
                  <a:pt x="1458593" y="59945"/>
                  <a:pt x="1476755" y="55675"/>
                  <a:pt x="1493241" y="47473"/>
                </a:cubicBezTo>
                <a:cubicBezTo>
                  <a:pt x="1509726" y="39270"/>
                  <a:pt x="1524086" y="27358"/>
                  <a:pt x="1535191" y="12671"/>
                </a:cubicBezTo>
                <a:cubicBezTo>
                  <a:pt x="1538071" y="8744"/>
                  <a:pt x="1541835" y="5549"/>
                  <a:pt x="1546179" y="3348"/>
                </a:cubicBezTo>
                <a:cubicBezTo>
                  <a:pt x="1550523" y="1147"/>
                  <a:pt x="1555325" y="0"/>
                  <a:pt x="1560194" y="0"/>
                </a:cubicBezTo>
                <a:cubicBezTo>
                  <a:pt x="1565064" y="0"/>
                  <a:pt x="1569866" y="1147"/>
                  <a:pt x="1574210" y="3348"/>
                </a:cubicBezTo>
                <a:cubicBezTo>
                  <a:pt x="1578554" y="5549"/>
                  <a:pt x="1582318" y="8744"/>
                  <a:pt x="1585198" y="12671"/>
                </a:cubicBezTo>
                <a:cubicBezTo>
                  <a:pt x="1596303" y="27358"/>
                  <a:pt x="1610663" y="39270"/>
                  <a:pt x="1627148" y="47473"/>
                </a:cubicBezTo>
                <a:cubicBezTo>
                  <a:pt x="1643634" y="55675"/>
                  <a:pt x="1661796" y="59945"/>
                  <a:pt x="1680209" y="59945"/>
                </a:cubicBezTo>
                <a:cubicBezTo>
                  <a:pt x="1698623" y="59945"/>
                  <a:pt x="1716785" y="55675"/>
                  <a:pt x="1733271" y="47473"/>
                </a:cubicBezTo>
                <a:cubicBezTo>
                  <a:pt x="1749756" y="39270"/>
                  <a:pt x="1764116" y="27358"/>
                  <a:pt x="1775221" y="12671"/>
                </a:cubicBezTo>
                <a:cubicBezTo>
                  <a:pt x="1778101" y="8744"/>
                  <a:pt x="1781865" y="5549"/>
                  <a:pt x="1786209" y="3348"/>
                </a:cubicBezTo>
                <a:cubicBezTo>
                  <a:pt x="1790553" y="1147"/>
                  <a:pt x="1795355" y="0"/>
                  <a:pt x="1800224" y="0"/>
                </a:cubicBezTo>
                <a:cubicBezTo>
                  <a:pt x="1805094" y="0"/>
                  <a:pt x="1809896" y="1147"/>
                  <a:pt x="1814240" y="3348"/>
                </a:cubicBezTo>
                <a:cubicBezTo>
                  <a:pt x="1818584" y="5549"/>
                  <a:pt x="1822348" y="8744"/>
                  <a:pt x="1825227" y="12671"/>
                </a:cubicBezTo>
                <a:cubicBezTo>
                  <a:pt x="1836333" y="27358"/>
                  <a:pt x="1850693" y="39270"/>
                  <a:pt x="1867178" y="47473"/>
                </a:cubicBezTo>
                <a:cubicBezTo>
                  <a:pt x="1883664" y="55675"/>
                  <a:pt x="1901826" y="59945"/>
                  <a:pt x="1920239" y="59945"/>
                </a:cubicBezTo>
                <a:cubicBezTo>
                  <a:pt x="1938653" y="59945"/>
                  <a:pt x="1956815" y="55675"/>
                  <a:pt x="1973301" y="47473"/>
                </a:cubicBezTo>
                <a:cubicBezTo>
                  <a:pt x="1989786" y="39270"/>
                  <a:pt x="2004146" y="27358"/>
                  <a:pt x="2015251" y="12671"/>
                </a:cubicBezTo>
                <a:cubicBezTo>
                  <a:pt x="2018131" y="8744"/>
                  <a:pt x="2021895" y="5549"/>
                  <a:pt x="2026239" y="3348"/>
                </a:cubicBezTo>
                <a:cubicBezTo>
                  <a:pt x="2030583" y="1147"/>
                  <a:pt x="2035385" y="0"/>
                  <a:pt x="2040254" y="0"/>
                </a:cubicBezTo>
                <a:cubicBezTo>
                  <a:pt x="2045124" y="0"/>
                  <a:pt x="2049926" y="1147"/>
                  <a:pt x="2054270" y="3348"/>
                </a:cubicBezTo>
                <a:cubicBezTo>
                  <a:pt x="2058614" y="5549"/>
                  <a:pt x="2062378" y="8744"/>
                  <a:pt x="2065258" y="12671"/>
                </a:cubicBezTo>
                <a:cubicBezTo>
                  <a:pt x="2076363" y="27358"/>
                  <a:pt x="2090723" y="39270"/>
                  <a:pt x="2107208" y="47473"/>
                </a:cubicBezTo>
                <a:cubicBezTo>
                  <a:pt x="2123694" y="55675"/>
                  <a:pt x="2141856" y="59945"/>
                  <a:pt x="2160269" y="59945"/>
                </a:cubicBezTo>
                <a:cubicBezTo>
                  <a:pt x="2178683" y="59945"/>
                  <a:pt x="2196845" y="55675"/>
                  <a:pt x="2213331" y="47473"/>
                </a:cubicBezTo>
                <a:cubicBezTo>
                  <a:pt x="2229816" y="39270"/>
                  <a:pt x="2244176" y="27358"/>
                  <a:pt x="2255281" y="12671"/>
                </a:cubicBezTo>
                <a:cubicBezTo>
                  <a:pt x="2258161" y="8744"/>
                  <a:pt x="2261925" y="5549"/>
                  <a:pt x="2266269" y="3348"/>
                </a:cubicBezTo>
                <a:cubicBezTo>
                  <a:pt x="2270613" y="1147"/>
                  <a:pt x="2275415" y="0"/>
                  <a:pt x="2280284" y="0"/>
                </a:cubicBezTo>
                <a:cubicBezTo>
                  <a:pt x="2285154" y="0"/>
                  <a:pt x="2289956" y="1147"/>
                  <a:pt x="2294300" y="3348"/>
                </a:cubicBezTo>
                <a:cubicBezTo>
                  <a:pt x="2298644" y="5549"/>
                  <a:pt x="2302408" y="8744"/>
                  <a:pt x="2305288" y="12671"/>
                </a:cubicBezTo>
                <a:cubicBezTo>
                  <a:pt x="2316393" y="27358"/>
                  <a:pt x="2330753" y="39270"/>
                  <a:pt x="2347238" y="47473"/>
                </a:cubicBezTo>
                <a:cubicBezTo>
                  <a:pt x="2363724" y="55675"/>
                  <a:pt x="2381886" y="59945"/>
                  <a:pt x="2400299" y="59945"/>
                </a:cubicBezTo>
                <a:cubicBezTo>
                  <a:pt x="2418713" y="59945"/>
                  <a:pt x="2436875" y="55675"/>
                  <a:pt x="2453361" y="47473"/>
                </a:cubicBezTo>
                <a:cubicBezTo>
                  <a:pt x="2469846" y="39270"/>
                  <a:pt x="2484206" y="27358"/>
                  <a:pt x="2495311" y="12671"/>
                </a:cubicBezTo>
                <a:cubicBezTo>
                  <a:pt x="2498191" y="8744"/>
                  <a:pt x="2501955" y="5549"/>
                  <a:pt x="2506299" y="3348"/>
                </a:cubicBezTo>
                <a:cubicBezTo>
                  <a:pt x="2510643" y="1147"/>
                  <a:pt x="2515445" y="0"/>
                  <a:pt x="2520314" y="0"/>
                </a:cubicBezTo>
                <a:cubicBezTo>
                  <a:pt x="2525184" y="0"/>
                  <a:pt x="2529985" y="1147"/>
                  <a:pt x="2534329" y="3348"/>
                </a:cubicBezTo>
                <a:cubicBezTo>
                  <a:pt x="2538674" y="5549"/>
                  <a:pt x="2542438" y="8744"/>
                  <a:pt x="2545317" y="12671"/>
                </a:cubicBezTo>
                <a:cubicBezTo>
                  <a:pt x="2556423" y="27358"/>
                  <a:pt x="2570782" y="39270"/>
                  <a:pt x="2587268" y="47473"/>
                </a:cubicBezTo>
                <a:cubicBezTo>
                  <a:pt x="2603753" y="55675"/>
                  <a:pt x="2621916" y="59945"/>
                  <a:pt x="2640329" y="59945"/>
                </a:cubicBezTo>
                <a:cubicBezTo>
                  <a:pt x="2658743" y="59945"/>
                  <a:pt x="2676906" y="55675"/>
                  <a:pt x="2693391" y="47473"/>
                </a:cubicBezTo>
                <a:cubicBezTo>
                  <a:pt x="2709877" y="39270"/>
                  <a:pt x="2724236" y="27358"/>
                  <a:pt x="2735341" y="12671"/>
                </a:cubicBezTo>
                <a:cubicBezTo>
                  <a:pt x="2738222" y="8744"/>
                  <a:pt x="2741985" y="5549"/>
                  <a:pt x="2746330" y="3348"/>
                </a:cubicBezTo>
                <a:cubicBezTo>
                  <a:pt x="2750673" y="1147"/>
                  <a:pt x="2755475" y="0"/>
                  <a:pt x="2760344" y="0"/>
                </a:cubicBezTo>
                <a:cubicBezTo>
                  <a:pt x="2765215" y="0"/>
                  <a:pt x="2770016" y="1147"/>
                  <a:pt x="2774359" y="3348"/>
                </a:cubicBezTo>
                <a:cubicBezTo>
                  <a:pt x="2778704" y="5549"/>
                  <a:pt x="2782468" y="8744"/>
                  <a:pt x="2785348" y="12671"/>
                </a:cubicBezTo>
                <a:cubicBezTo>
                  <a:pt x="2796453" y="27358"/>
                  <a:pt x="2810812" y="39270"/>
                  <a:pt x="2827298" y="47473"/>
                </a:cubicBezTo>
                <a:cubicBezTo>
                  <a:pt x="2843783" y="55675"/>
                  <a:pt x="2861946" y="59945"/>
                  <a:pt x="2880359" y="59945"/>
                </a:cubicBezTo>
                <a:cubicBezTo>
                  <a:pt x="2898773" y="59945"/>
                  <a:pt x="2916936" y="55675"/>
                  <a:pt x="2933421" y="47473"/>
                </a:cubicBezTo>
                <a:cubicBezTo>
                  <a:pt x="2949907" y="39270"/>
                  <a:pt x="2964266" y="27358"/>
                  <a:pt x="2975371" y="12671"/>
                </a:cubicBezTo>
                <a:cubicBezTo>
                  <a:pt x="2978251" y="8744"/>
                  <a:pt x="2982015" y="5549"/>
                  <a:pt x="2986360" y="3348"/>
                </a:cubicBezTo>
                <a:cubicBezTo>
                  <a:pt x="2990703" y="1147"/>
                  <a:pt x="2995505" y="0"/>
                  <a:pt x="3000375" y="0"/>
                </a:cubicBezTo>
                <a:cubicBezTo>
                  <a:pt x="3005245" y="0"/>
                  <a:pt x="3010046" y="1147"/>
                  <a:pt x="3014389" y="3348"/>
                </a:cubicBezTo>
                <a:cubicBezTo>
                  <a:pt x="3018734" y="5549"/>
                  <a:pt x="3022498" y="8744"/>
                  <a:pt x="3025378" y="12671"/>
                </a:cubicBezTo>
                <a:cubicBezTo>
                  <a:pt x="3036483" y="27358"/>
                  <a:pt x="3050842" y="39270"/>
                  <a:pt x="3067328" y="47473"/>
                </a:cubicBezTo>
                <a:cubicBezTo>
                  <a:pt x="3083813" y="55675"/>
                  <a:pt x="3101976" y="59945"/>
                  <a:pt x="3120389" y="59945"/>
                </a:cubicBezTo>
              </a:path>
            </a:pathLst>
          </a:custGeom>
          <a:noFill/>
          <a:ln w="15001">
            <a:solidFill>
              <a:srgbClr val="2F2F33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851534" y="2837496"/>
            <a:ext cx="2160270" cy="1560195"/>
          </a:xfrm>
          <a:custGeom>
            <a:avLst/>
            <a:gdLst/>
            <a:ahLst/>
            <a:cxnLst/>
            <a:rect l="0" t="0" r="0" b="0"/>
            <a:pathLst>
              <a:path w="2160270" h="1560195">
                <a:moveTo>
                  <a:pt x="0" y="1560195"/>
                </a:moveTo>
                <a:lnTo>
                  <a:pt x="2160270" y="1560195"/>
                </a:lnTo>
                <a:lnTo>
                  <a:pt x="1960245" y="1425178"/>
                </a:lnTo>
                <a:lnTo>
                  <a:pt x="2030253" y="1015126"/>
                </a:lnTo>
                <a:lnTo>
                  <a:pt x="1945243" y="950118"/>
                </a:lnTo>
                <a:lnTo>
                  <a:pt x="1885235" y="565070"/>
                </a:lnTo>
                <a:lnTo>
                  <a:pt x="1800225" y="510063"/>
                </a:lnTo>
                <a:lnTo>
                  <a:pt x="1803625" y="0"/>
                </a:lnTo>
                <a:lnTo>
                  <a:pt x="1565862" y="0"/>
                </a:lnTo>
                <a:lnTo>
                  <a:pt x="1315221" y="93611"/>
                </a:lnTo>
                <a:lnTo>
                  <a:pt x="1256776" y="134816"/>
                </a:lnTo>
                <a:lnTo>
                  <a:pt x="1085088" y="149113"/>
                </a:lnTo>
                <a:lnTo>
                  <a:pt x="730329" y="482355"/>
                </a:lnTo>
                <a:lnTo>
                  <a:pt x="730329" y="549468"/>
                </a:lnTo>
                <a:lnTo>
                  <a:pt x="367941" y="745693"/>
                </a:lnTo>
                <a:lnTo>
                  <a:pt x="225675" y="1324060"/>
                </a:lnTo>
                <a:lnTo>
                  <a:pt x="24669" y="1467678"/>
                </a:lnTo>
                <a:lnTo>
                  <a:pt x="0" y="1560195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91489" y="2837496"/>
            <a:ext cx="2520314" cy="1560194"/>
          </a:xfrm>
          <a:custGeom>
            <a:avLst/>
            <a:gdLst/>
            <a:ahLst/>
            <a:cxnLst/>
            <a:rect l="0" t="0" r="0" b="0"/>
            <a:pathLst>
              <a:path w="2520314" h="1560194">
                <a:moveTo>
                  <a:pt x="360044" y="1560194"/>
                </a:moveTo>
                <a:lnTo>
                  <a:pt x="0" y="1560194"/>
                </a:lnTo>
                <a:moveTo>
                  <a:pt x="360044" y="1560194"/>
                </a:moveTo>
                <a:lnTo>
                  <a:pt x="2520314" y="1560194"/>
                </a:lnTo>
                <a:lnTo>
                  <a:pt x="1807027" y="1080134"/>
                </a:lnTo>
                <a:lnTo>
                  <a:pt x="1637621" y="1112438"/>
                </a:lnTo>
                <a:lnTo>
                  <a:pt x="1384404" y="814701"/>
                </a:lnTo>
                <a:lnTo>
                  <a:pt x="1517254" y="707388"/>
                </a:lnTo>
                <a:lnTo>
                  <a:pt x="1445133" y="596374"/>
                </a:lnTo>
                <a:lnTo>
                  <a:pt x="1734410" y="218127"/>
                </a:lnTo>
                <a:lnTo>
                  <a:pt x="1894801" y="176022"/>
                </a:lnTo>
                <a:lnTo>
                  <a:pt x="2163671" y="0"/>
                </a:lnTo>
                <a:lnTo>
                  <a:pt x="1925908" y="0"/>
                </a:lnTo>
                <a:lnTo>
                  <a:pt x="1675267" y="93611"/>
                </a:lnTo>
                <a:lnTo>
                  <a:pt x="1616817" y="134816"/>
                </a:lnTo>
                <a:lnTo>
                  <a:pt x="1445133" y="149118"/>
                </a:lnTo>
                <a:lnTo>
                  <a:pt x="1090372" y="482360"/>
                </a:lnTo>
                <a:lnTo>
                  <a:pt x="1090372" y="549468"/>
                </a:lnTo>
                <a:lnTo>
                  <a:pt x="727981" y="745693"/>
                </a:lnTo>
                <a:lnTo>
                  <a:pt x="585721" y="1324065"/>
                </a:lnTo>
                <a:lnTo>
                  <a:pt x="384713" y="1467683"/>
                </a:lnTo>
                <a:close/>
                <a:moveTo>
                  <a:pt x="1027128" y="1558094"/>
                </a:moveTo>
                <a:lnTo>
                  <a:pt x="695786" y="1200149"/>
                </a:lnTo>
                <a:lnTo>
                  <a:pt x="620077" y="1200149"/>
                </a:lnTo>
                <a:moveTo>
                  <a:pt x="2322089" y="1428074"/>
                </a:moveTo>
                <a:lnTo>
                  <a:pt x="2388597" y="1012222"/>
                </a:lnTo>
                <a:lnTo>
                  <a:pt x="2311387" y="956115"/>
                </a:lnTo>
                <a:lnTo>
                  <a:pt x="2247479" y="562866"/>
                </a:lnTo>
                <a:lnTo>
                  <a:pt x="1964744" y="396245"/>
                </a:lnTo>
                <a:lnTo>
                  <a:pt x="1888834" y="176017"/>
                </a:lnTo>
                <a:moveTo>
                  <a:pt x="2247479" y="562866"/>
                </a:moveTo>
                <a:lnTo>
                  <a:pt x="2029553" y="701180"/>
                </a:lnTo>
                <a:lnTo>
                  <a:pt x="1937542" y="652374"/>
                </a:lnTo>
                <a:moveTo>
                  <a:pt x="585973" y="1324071"/>
                </a:moveTo>
                <a:lnTo>
                  <a:pt x="560069" y="1428484"/>
                </a:lnTo>
                <a:moveTo>
                  <a:pt x="690086" y="1200149"/>
                </a:moveTo>
                <a:lnTo>
                  <a:pt x="673282" y="1440588"/>
                </a:lnTo>
                <a:moveTo>
                  <a:pt x="1507590" y="902417"/>
                </a:moveTo>
                <a:lnTo>
                  <a:pt x="1507590" y="707393"/>
                </a:lnTo>
                <a:moveTo>
                  <a:pt x="1726917" y="218132"/>
                </a:moveTo>
                <a:lnTo>
                  <a:pt x="1684512" y="933122"/>
                </a:lnTo>
                <a:moveTo>
                  <a:pt x="1946843" y="1082443"/>
                </a:moveTo>
                <a:lnTo>
                  <a:pt x="1693111" y="788106"/>
                </a:lnTo>
                <a:moveTo>
                  <a:pt x="2311387" y="956115"/>
                </a:moveTo>
                <a:lnTo>
                  <a:pt x="2176169" y="857802"/>
                </a:lnTo>
                <a:moveTo>
                  <a:pt x="2160269" y="511463"/>
                </a:moveTo>
                <a:lnTo>
                  <a:pt x="2160269" y="0"/>
                </a:lnTo>
                <a:moveTo>
                  <a:pt x="2063059" y="1070327"/>
                </a:moveTo>
                <a:lnTo>
                  <a:pt x="2029553" y="701180"/>
                </a:lnTo>
              </a:path>
            </a:pathLst>
          </a:custGeom>
          <a:noFill/>
          <a:ln w="150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6132194" y="2837496"/>
            <a:ext cx="2160269" cy="1560195"/>
          </a:xfrm>
          <a:custGeom>
            <a:avLst/>
            <a:gdLst/>
            <a:ahLst/>
            <a:cxnLst/>
            <a:rect l="0" t="0" r="0" b="0"/>
            <a:pathLst>
              <a:path w="2160269" h="1560195">
                <a:moveTo>
                  <a:pt x="2160269" y="1560195"/>
                </a:moveTo>
                <a:lnTo>
                  <a:pt x="0" y="1560195"/>
                </a:lnTo>
                <a:lnTo>
                  <a:pt x="200025" y="1425178"/>
                </a:lnTo>
                <a:lnTo>
                  <a:pt x="130016" y="1015126"/>
                </a:lnTo>
                <a:lnTo>
                  <a:pt x="215026" y="950118"/>
                </a:lnTo>
                <a:lnTo>
                  <a:pt x="275034" y="565070"/>
                </a:lnTo>
                <a:lnTo>
                  <a:pt x="360044" y="510063"/>
                </a:lnTo>
                <a:lnTo>
                  <a:pt x="356644" y="0"/>
                </a:lnTo>
                <a:lnTo>
                  <a:pt x="594407" y="0"/>
                </a:lnTo>
                <a:lnTo>
                  <a:pt x="845048" y="93611"/>
                </a:lnTo>
                <a:lnTo>
                  <a:pt x="903493" y="134816"/>
                </a:lnTo>
                <a:lnTo>
                  <a:pt x="1075182" y="149113"/>
                </a:lnTo>
                <a:lnTo>
                  <a:pt x="1429940" y="482355"/>
                </a:lnTo>
                <a:lnTo>
                  <a:pt x="1429940" y="549468"/>
                </a:lnTo>
                <a:lnTo>
                  <a:pt x="1792328" y="745693"/>
                </a:lnTo>
                <a:lnTo>
                  <a:pt x="1934594" y="1324060"/>
                </a:lnTo>
                <a:lnTo>
                  <a:pt x="2135600" y="1467678"/>
                </a:lnTo>
                <a:lnTo>
                  <a:pt x="2160269" y="1560195"/>
                </a:lnTo>
              </a:path>
            </a:pathLst>
          </a:custGeom>
          <a:solidFill>
            <a:srgbClr val="D5DCD7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ounded Rectangle 5"/>
          <p:cNvSpPr/>
          <p:nvPr/>
        </p:nvSpPr>
        <p:spPr>
          <a:xfrm>
            <a:off x="6132194" y="2837496"/>
            <a:ext cx="2520314" cy="1560194"/>
          </a:xfrm>
          <a:custGeom>
            <a:avLst/>
            <a:gdLst/>
            <a:ahLst/>
            <a:cxnLst/>
            <a:rect l="0" t="0" r="0" b="0"/>
            <a:pathLst>
              <a:path w="2520314" h="1560194">
                <a:moveTo>
                  <a:pt x="2160269" y="1560194"/>
                </a:moveTo>
                <a:lnTo>
                  <a:pt x="2520314" y="1560194"/>
                </a:lnTo>
                <a:moveTo>
                  <a:pt x="2160269" y="1560194"/>
                </a:moveTo>
                <a:lnTo>
                  <a:pt x="0" y="1560194"/>
                </a:lnTo>
                <a:lnTo>
                  <a:pt x="713287" y="1080134"/>
                </a:lnTo>
                <a:lnTo>
                  <a:pt x="882693" y="1112438"/>
                </a:lnTo>
                <a:lnTo>
                  <a:pt x="1135909" y="814701"/>
                </a:lnTo>
                <a:lnTo>
                  <a:pt x="1003060" y="707388"/>
                </a:lnTo>
                <a:lnTo>
                  <a:pt x="1075181" y="596374"/>
                </a:lnTo>
                <a:lnTo>
                  <a:pt x="785904" y="218127"/>
                </a:lnTo>
                <a:lnTo>
                  <a:pt x="625513" y="176022"/>
                </a:lnTo>
                <a:lnTo>
                  <a:pt x="356643" y="0"/>
                </a:lnTo>
                <a:lnTo>
                  <a:pt x="594406" y="0"/>
                </a:lnTo>
                <a:lnTo>
                  <a:pt x="845047" y="93611"/>
                </a:lnTo>
                <a:lnTo>
                  <a:pt x="903496" y="134816"/>
                </a:lnTo>
                <a:lnTo>
                  <a:pt x="1075181" y="149118"/>
                </a:lnTo>
                <a:lnTo>
                  <a:pt x="1429942" y="482360"/>
                </a:lnTo>
                <a:lnTo>
                  <a:pt x="1429942" y="549468"/>
                </a:lnTo>
                <a:lnTo>
                  <a:pt x="1792332" y="745693"/>
                </a:lnTo>
                <a:lnTo>
                  <a:pt x="1934593" y="1324065"/>
                </a:lnTo>
                <a:lnTo>
                  <a:pt x="2135601" y="1467683"/>
                </a:lnTo>
                <a:close/>
                <a:moveTo>
                  <a:pt x="1493184" y="1558094"/>
                </a:moveTo>
                <a:lnTo>
                  <a:pt x="1824526" y="1200149"/>
                </a:lnTo>
                <a:lnTo>
                  <a:pt x="1900235" y="1200149"/>
                </a:lnTo>
                <a:moveTo>
                  <a:pt x="198223" y="1428074"/>
                </a:moveTo>
                <a:lnTo>
                  <a:pt x="131715" y="1012222"/>
                </a:lnTo>
                <a:lnTo>
                  <a:pt x="208925" y="956115"/>
                </a:lnTo>
                <a:lnTo>
                  <a:pt x="272833" y="562866"/>
                </a:lnTo>
                <a:lnTo>
                  <a:pt x="555568" y="396245"/>
                </a:lnTo>
                <a:lnTo>
                  <a:pt x="631478" y="176017"/>
                </a:lnTo>
                <a:moveTo>
                  <a:pt x="272833" y="562866"/>
                </a:moveTo>
                <a:lnTo>
                  <a:pt x="490759" y="701180"/>
                </a:lnTo>
                <a:lnTo>
                  <a:pt x="582770" y="652374"/>
                </a:lnTo>
                <a:moveTo>
                  <a:pt x="1934339" y="1324071"/>
                </a:moveTo>
                <a:lnTo>
                  <a:pt x="1960242" y="1428484"/>
                </a:lnTo>
                <a:moveTo>
                  <a:pt x="1830226" y="1200149"/>
                </a:moveTo>
                <a:lnTo>
                  <a:pt x="1847029" y="1440588"/>
                </a:lnTo>
                <a:moveTo>
                  <a:pt x="1012721" y="707393"/>
                </a:moveTo>
                <a:lnTo>
                  <a:pt x="1012721" y="902417"/>
                </a:lnTo>
                <a:moveTo>
                  <a:pt x="793395" y="218132"/>
                </a:moveTo>
                <a:lnTo>
                  <a:pt x="835800" y="933122"/>
                </a:lnTo>
                <a:moveTo>
                  <a:pt x="573468" y="1082443"/>
                </a:moveTo>
                <a:lnTo>
                  <a:pt x="827200" y="788106"/>
                </a:lnTo>
                <a:moveTo>
                  <a:pt x="208925" y="956115"/>
                </a:moveTo>
                <a:lnTo>
                  <a:pt x="344142" y="857802"/>
                </a:lnTo>
                <a:moveTo>
                  <a:pt x="360043" y="0"/>
                </a:moveTo>
                <a:lnTo>
                  <a:pt x="360043" y="511463"/>
                </a:lnTo>
                <a:moveTo>
                  <a:pt x="457253" y="1070327"/>
                </a:moveTo>
                <a:lnTo>
                  <a:pt x="490759" y="701180"/>
                </a:lnTo>
              </a:path>
            </a:pathLst>
          </a:custGeom>
          <a:noFill/>
          <a:ln w="15001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2711767" y="2837496"/>
            <a:ext cx="3720464" cy="9525"/>
          </a:xfrm>
          <a:custGeom>
            <a:avLst/>
            <a:gdLst/>
            <a:ahLst/>
            <a:cxnLst/>
            <a:rect l="0" t="0" r="0" b="0"/>
            <a:pathLst>
              <a:path w="3720464" h="9525">
                <a:moveTo>
                  <a:pt x="3720464" y="0"/>
                </a:moveTo>
                <a:lnTo>
                  <a:pt x="0" y="0"/>
                </a:lnTo>
              </a:path>
            </a:pathLst>
          </a:custGeom>
          <a:noFill/>
          <a:ln w="15001">
            <a:solidFill>
              <a:srgbClr val="D5DCD7"/>
            </a:solidFill>
            <a:prstDash val="dash"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2311717" y="2537459"/>
            <a:ext cx="4400672" cy="360035"/>
          </a:xfrm>
          <a:custGeom>
            <a:avLst/>
            <a:gdLst/>
            <a:ahLst/>
            <a:cxnLst/>
            <a:rect l="0" t="0" r="0" b="0"/>
            <a:pathLst>
              <a:path w="4400672" h="360035">
                <a:moveTo>
                  <a:pt x="3100387" y="240420"/>
                </a:moveTo>
                <a:lnTo>
                  <a:pt x="3100387" y="360035"/>
                </a:lnTo>
                <a:moveTo>
                  <a:pt x="1420177" y="240420"/>
                </a:moveTo>
                <a:lnTo>
                  <a:pt x="1420177" y="360035"/>
                </a:lnTo>
                <a:moveTo>
                  <a:pt x="4336039" y="73409"/>
                </a:moveTo>
                <a:cubicBezTo>
                  <a:pt x="4355592" y="73409"/>
                  <a:pt x="4371443" y="56976"/>
                  <a:pt x="4371443" y="36704"/>
                </a:cubicBezTo>
                <a:cubicBezTo>
                  <a:pt x="4371443" y="16433"/>
                  <a:pt x="4355592" y="0"/>
                  <a:pt x="4336039" y="0"/>
                </a:cubicBezTo>
                <a:cubicBezTo>
                  <a:pt x="4316485" y="0"/>
                  <a:pt x="4300635" y="16433"/>
                  <a:pt x="4300635" y="36704"/>
                </a:cubicBezTo>
                <a:cubicBezTo>
                  <a:pt x="4300635" y="56976"/>
                  <a:pt x="4316485" y="73409"/>
                  <a:pt x="4336039" y="73409"/>
                </a:cubicBezTo>
                <a:close/>
                <a:moveTo>
                  <a:pt x="4343540" y="72607"/>
                </a:moveTo>
                <a:cubicBezTo>
                  <a:pt x="4353504" y="121037"/>
                  <a:pt x="4356869" y="170592"/>
                  <a:pt x="4353541" y="219924"/>
                </a:cubicBezTo>
                <a:moveTo>
                  <a:pt x="4310338" y="300043"/>
                </a:moveTo>
                <a:cubicBezTo>
                  <a:pt x="4325340" y="234035"/>
                  <a:pt x="4354443" y="208932"/>
                  <a:pt x="4354443" y="208932"/>
                </a:cubicBezTo>
                <a:cubicBezTo>
                  <a:pt x="4354443" y="208932"/>
                  <a:pt x="4367845" y="232735"/>
                  <a:pt x="4378746" y="300043"/>
                </a:cubicBezTo>
                <a:moveTo>
                  <a:pt x="4354941" y="184132"/>
                </a:moveTo>
                <a:cubicBezTo>
                  <a:pt x="4344258" y="183677"/>
                  <a:pt x="4333957" y="180035"/>
                  <a:pt x="4325364" y="173670"/>
                </a:cubicBezTo>
                <a:cubicBezTo>
                  <a:pt x="4316771" y="167306"/>
                  <a:pt x="4310284" y="158514"/>
                  <a:pt x="4306735" y="148427"/>
                </a:cubicBezTo>
                <a:cubicBezTo>
                  <a:pt x="4305814" y="146075"/>
                  <a:pt x="4305572" y="143509"/>
                  <a:pt x="4306035" y="141026"/>
                </a:cubicBezTo>
                <a:cubicBezTo>
                  <a:pt x="4308295" y="130061"/>
                  <a:pt x="4313269" y="119838"/>
                  <a:pt x="4320503" y="111294"/>
                </a:cubicBezTo>
                <a:cubicBezTo>
                  <a:pt x="4327736" y="102749"/>
                  <a:pt x="4336998" y="96158"/>
                  <a:pt x="4347440" y="92120"/>
                </a:cubicBezTo>
                <a:cubicBezTo>
                  <a:pt x="4357245" y="93045"/>
                  <a:pt x="4366752" y="95993"/>
                  <a:pt x="4375359" y="100779"/>
                </a:cubicBezTo>
                <a:cubicBezTo>
                  <a:pt x="4383966" y="105565"/>
                  <a:pt x="4391487" y="112083"/>
                  <a:pt x="4397446" y="119923"/>
                </a:cubicBezTo>
                <a:cubicBezTo>
                  <a:pt x="4399539" y="122687"/>
                  <a:pt x="4400672" y="126058"/>
                  <a:pt x="4400672" y="129525"/>
                </a:cubicBezTo>
                <a:cubicBezTo>
                  <a:pt x="4400672" y="132991"/>
                  <a:pt x="4399539" y="136363"/>
                  <a:pt x="4397446" y="139126"/>
                </a:cubicBezTo>
                <a:cubicBezTo>
                  <a:pt x="4385984" y="155340"/>
                  <a:pt x="4371604" y="169280"/>
                  <a:pt x="4355042" y="180231"/>
                </a:cubicBezTo>
                <a:moveTo>
                  <a:pt x="104012" y="83410"/>
                </a:moveTo>
                <a:cubicBezTo>
                  <a:pt x="124284" y="83410"/>
                  <a:pt x="140717" y="66977"/>
                  <a:pt x="140717" y="46705"/>
                </a:cubicBezTo>
                <a:cubicBezTo>
                  <a:pt x="140717" y="26434"/>
                  <a:pt x="124284" y="10001"/>
                  <a:pt x="104012" y="10001"/>
                </a:cubicBezTo>
                <a:cubicBezTo>
                  <a:pt x="83741" y="10001"/>
                  <a:pt x="67308" y="26434"/>
                  <a:pt x="67308" y="46705"/>
                </a:cubicBezTo>
                <a:cubicBezTo>
                  <a:pt x="67308" y="66977"/>
                  <a:pt x="83741" y="83410"/>
                  <a:pt x="104012" y="83410"/>
                </a:cubicBezTo>
                <a:close/>
                <a:moveTo>
                  <a:pt x="109315" y="83408"/>
                </a:moveTo>
                <a:cubicBezTo>
                  <a:pt x="109315" y="83408"/>
                  <a:pt x="157921" y="164918"/>
                  <a:pt x="109315" y="294534"/>
                </a:cubicBezTo>
                <a:lnTo>
                  <a:pt x="154521" y="294534"/>
                </a:lnTo>
                <a:moveTo>
                  <a:pt x="130914" y="184825"/>
                </a:moveTo>
                <a:lnTo>
                  <a:pt x="173020" y="174823"/>
                </a:lnTo>
                <a:cubicBezTo>
                  <a:pt x="174411" y="174489"/>
                  <a:pt x="175861" y="174488"/>
                  <a:pt x="177254" y="174820"/>
                </a:cubicBezTo>
                <a:cubicBezTo>
                  <a:pt x="178645" y="175152"/>
                  <a:pt x="179939" y="175807"/>
                  <a:pt x="181030" y="176733"/>
                </a:cubicBezTo>
                <a:cubicBezTo>
                  <a:pt x="182121" y="177658"/>
                  <a:pt x="182979" y="178828"/>
                  <a:pt x="183533" y="180147"/>
                </a:cubicBezTo>
                <a:cubicBezTo>
                  <a:pt x="184087" y="181466"/>
                  <a:pt x="184324" y="182897"/>
                  <a:pt x="184221" y="184325"/>
                </a:cubicBezTo>
                <a:lnTo>
                  <a:pt x="179621" y="248133"/>
                </a:lnTo>
                <a:cubicBezTo>
                  <a:pt x="179458" y="249425"/>
                  <a:pt x="179581" y="250737"/>
                  <a:pt x="179980" y="251976"/>
                </a:cubicBezTo>
                <a:cubicBezTo>
                  <a:pt x="180380" y="253216"/>
                  <a:pt x="181047" y="254353"/>
                  <a:pt x="181933" y="255306"/>
                </a:cubicBezTo>
                <a:cubicBezTo>
                  <a:pt x="182820" y="256261"/>
                  <a:pt x="183906" y="257008"/>
                  <a:pt x="185114" y="257497"/>
                </a:cubicBezTo>
                <a:cubicBezTo>
                  <a:pt x="186321" y="257985"/>
                  <a:pt x="187621" y="258203"/>
                  <a:pt x="188921" y="258134"/>
                </a:cubicBezTo>
                <a:cubicBezTo>
                  <a:pt x="195485" y="257261"/>
                  <a:pt x="202150" y="258660"/>
                  <a:pt x="207807" y="262098"/>
                </a:cubicBezTo>
                <a:cubicBezTo>
                  <a:pt x="213466" y="265537"/>
                  <a:pt x="217778" y="270808"/>
                  <a:pt x="220025" y="277036"/>
                </a:cubicBezTo>
                <a:moveTo>
                  <a:pt x="0" y="109119"/>
                </a:moveTo>
                <a:cubicBezTo>
                  <a:pt x="45205" y="92217"/>
                  <a:pt x="120715" y="111220"/>
                  <a:pt x="120715" y="111220"/>
                </a:cubicBezTo>
                <a:cubicBezTo>
                  <a:pt x="134440" y="104238"/>
                  <a:pt x="149621" y="100598"/>
                  <a:pt x="165020" y="100598"/>
                </a:cubicBezTo>
                <a:cubicBezTo>
                  <a:pt x="180419" y="100598"/>
                  <a:pt x="195601" y="104238"/>
                  <a:pt x="209326" y="111220"/>
                </a:cubicBezTo>
              </a:path>
            </a:pathLst>
          </a:custGeom>
          <a:noFill/>
          <a:ln w="15001">
            <a:solidFill>
              <a:srgbClr val="D5DCD7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591752" y="2777490"/>
            <a:ext cx="3960494" cy="120015"/>
            <a:chOff x="2591752" y="2777490"/>
            <a:chExt cx="3960494" cy="120015"/>
          </a:xfrm>
        </p:grpSpPr>
        <p:sp>
          <p:nvSpPr>
            <p:cNvPr id="9" name="Rounded Rectangle 8"/>
            <p:cNvSpPr/>
            <p:nvPr/>
          </p:nvSpPr>
          <p:spPr>
            <a:xfrm>
              <a:off x="2591752" y="2777490"/>
              <a:ext cx="120015" cy="120015"/>
            </a:xfrm>
            <a:custGeom>
              <a:avLst/>
              <a:gdLst/>
              <a:ahLst/>
              <a:cxnLst/>
              <a:rect l="0" t="0" r="0" b="0"/>
              <a:pathLst>
                <a:path w="120015" h="120015">
                  <a:moveTo>
                    <a:pt x="120015" y="60007"/>
                  </a:moveTo>
                  <a:cubicBezTo>
                    <a:pt x="120015" y="93144"/>
                    <a:pt x="93144" y="120015"/>
                    <a:pt x="60007" y="120015"/>
                  </a:cubicBezTo>
                  <a:cubicBezTo>
                    <a:pt x="26870" y="120015"/>
                    <a:pt x="0" y="93144"/>
                    <a:pt x="0" y="60007"/>
                  </a:cubicBezTo>
                  <a:cubicBezTo>
                    <a:pt x="0" y="26870"/>
                    <a:pt x="26870" y="0"/>
                    <a:pt x="60007" y="0"/>
                  </a:cubicBezTo>
                  <a:cubicBezTo>
                    <a:pt x="93144" y="0"/>
                    <a:pt x="120015" y="26870"/>
                    <a:pt x="120015" y="60007"/>
                  </a:cubicBezTo>
                </a:path>
              </a:pathLst>
            </a:custGeom>
            <a:solidFill>
              <a:srgbClr val="D5DCD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6432232" y="2777490"/>
              <a:ext cx="120014" cy="120015"/>
            </a:xfrm>
            <a:custGeom>
              <a:avLst/>
              <a:gdLst/>
              <a:ahLst/>
              <a:cxnLst/>
              <a:rect l="0" t="0" r="0" b="0"/>
              <a:pathLst>
                <a:path w="120014" h="120015">
                  <a:moveTo>
                    <a:pt x="120014" y="60007"/>
                  </a:moveTo>
                  <a:cubicBezTo>
                    <a:pt x="120014" y="93144"/>
                    <a:pt x="93144" y="120015"/>
                    <a:pt x="60007" y="120015"/>
                  </a:cubicBezTo>
                  <a:cubicBezTo>
                    <a:pt x="26870" y="120015"/>
                    <a:pt x="0" y="93144"/>
                    <a:pt x="0" y="60007"/>
                  </a:cubicBezTo>
                  <a:cubicBezTo>
                    <a:pt x="0" y="26870"/>
                    <a:pt x="26870" y="0"/>
                    <a:pt x="60007" y="0"/>
                  </a:cubicBezTo>
                  <a:cubicBezTo>
                    <a:pt x="93144" y="0"/>
                    <a:pt x="120014" y="26870"/>
                    <a:pt x="120014" y="60007"/>
                  </a:cubicBezTo>
                </a:path>
              </a:pathLst>
            </a:custGeom>
            <a:solidFill>
              <a:srgbClr val="D5DCD7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591752" y="2777490"/>
            <a:ext cx="3960495" cy="120014"/>
            <a:chOff x="2591752" y="2777490"/>
            <a:chExt cx="3960495" cy="120014"/>
          </a:xfrm>
        </p:grpSpPr>
        <p:sp>
          <p:nvSpPr>
            <p:cNvPr id="12" name="Rounded Rectangle 11"/>
            <p:cNvSpPr/>
            <p:nvPr/>
          </p:nvSpPr>
          <p:spPr>
            <a:xfrm>
              <a:off x="2591752" y="2777490"/>
              <a:ext cx="120014" cy="120014"/>
            </a:xfrm>
            <a:custGeom>
              <a:avLst/>
              <a:gdLst/>
              <a:ahLst/>
              <a:cxnLst/>
              <a:rect l="0" t="0" r="0" b="0"/>
              <a:pathLst>
                <a:path w="120014" h="120014">
                  <a:moveTo>
                    <a:pt x="120014" y="60007"/>
                  </a:moveTo>
                  <a:cubicBezTo>
                    <a:pt x="120014" y="93148"/>
                    <a:pt x="93148" y="120014"/>
                    <a:pt x="60007" y="120014"/>
                  </a:cubicBezTo>
                  <a:cubicBezTo>
                    <a:pt x="26866" y="120014"/>
                    <a:pt x="0" y="93148"/>
                    <a:pt x="0" y="60007"/>
                  </a:cubicBezTo>
                  <a:cubicBezTo>
                    <a:pt x="0" y="26866"/>
                    <a:pt x="26866" y="0"/>
                    <a:pt x="60007" y="0"/>
                  </a:cubicBezTo>
                  <a:cubicBezTo>
                    <a:pt x="93148" y="0"/>
                    <a:pt x="120014" y="26866"/>
                    <a:pt x="120014" y="60007"/>
                  </a:cubicBezTo>
                  <a:close/>
                </a:path>
              </a:pathLst>
            </a:custGeom>
            <a:noFill/>
            <a:ln w="150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432232" y="2777490"/>
              <a:ext cx="120015" cy="120014"/>
            </a:xfrm>
            <a:custGeom>
              <a:avLst/>
              <a:gdLst/>
              <a:ahLst/>
              <a:cxnLst/>
              <a:rect l="0" t="0" r="0" b="0"/>
              <a:pathLst>
                <a:path w="120015" h="120014">
                  <a:moveTo>
                    <a:pt x="120015" y="60007"/>
                  </a:moveTo>
                  <a:cubicBezTo>
                    <a:pt x="120015" y="93148"/>
                    <a:pt x="93148" y="120014"/>
                    <a:pt x="60007" y="120014"/>
                  </a:cubicBezTo>
                  <a:cubicBezTo>
                    <a:pt x="26866" y="120014"/>
                    <a:pt x="0" y="93148"/>
                    <a:pt x="0" y="60007"/>
                  </a:cubicBezTo>
                  <a:cubicBezTo>
                    <a:pt x="0" y="26866"/>
                    <a:pt x="26866" y="0"/>
                    <a:pt x="60007" y="0"/>
                  </a:cubicBezTo>
                  <a:cubicBezTo>
                    <a:pt x="93148" y="0"/>
                    <a:pt x="120015" y="26866"/>
                    <a:pt x="120015" y="60007"/>
                  </a:cubicBezTo>
                  <a:close/>
                </a:path>
              </a:pathLst>
            </a:custGeom>
            <a:noFill/>
            <a:ln w="15001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046865" y="371475"/>
            <a:ext cx="5050269" cy="40005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ctr"/>
            <a:r>
              <a:rPr sz="3100" b="1">
                <a:solidFill>
                  <a:srgbClr val="2F2F33"/>
                </a:solidFill>
                <a:latin typeface="STIX Two Text"/>
              </a:rPr>
              <a:t>Bridging the Audience Gap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345644" y="1277300"/>
            <a:ext cx="1167050" cy="480059"/>
            <a:chOff x="1345644" y="1277300"/>
            <a:chExt cx="1167050" cy="480059"/>
          </a:xfrm>
        </p:grpSpPr>
        <p:sp>
          <p:nvSpPr>
            <p:cNvPr id="16" name="TextBox 15"/>
            <p:cNvSpPr txBox="1"/>
            <p:nvPr/>
          </p:nvSpPr>
          <p:spPr>
            <a:xfrm>
              <a:off x="1345644" y="1277300"/>
              <a:ext cx="1167050" cy="2400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500" b="1">
                  <a:solidFill>
                    <a:srgbClr val="2F2F33"/>
                  </a:solidFill>
                  <a:latin typeface="STIX Two Text"/>
                </a:rPr>
                <a:t>Uninformed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345644" y="1517330"/>
              <a:ext cx="1167050" cy="2400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500" b="1">
                  <a:solidFill>
                    <a:srgbClr val="2F2F33"/>
                  </a:solidFill>
                  <a:latin typeface="STIX Two Text"/>
                </a:rPr>
                <a:t>Audience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3149384" y="1277300"/>
            <a:ext cx="1165031" cy="480059"/>
            <a:chOff x="3149384" y="1277300"/>
            <a:chExt cx="1165031" cy="480059"/>
          </a:xfrm>
        </p:grpSpPr>
        <p:sp>
          <p:nvSpPr>
            <p:cNvPr id="19" name="TextBox 18"/>
            <p:cNvSpPr txBox="1"/>
            <p:nvPr/>
          </p:nvSpPr>
          <p:spPr>
            <a:xfrm>
              <a:off x="3149384" y="1277300"/>
              <a:ext cx="1165031" cy="2400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Understand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149384" y="1517330"/>
              <a:ext cx="1165031" cy="2400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Audience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32114" y="1277300"/>
            <a:ext cx="759971" cy="480059"/>
            <a:chOff x="5032114" y="1277300"/>
            <a:chExt cx="759971" cy="480059"/>
          </a:xfrm>
        </p:grpSpPr>
        <p:sp>
          <p:nvSpPr>
            <p:cNvPr id="22" name="TextBox 21"/>
            <p:cNvSpPr txBox="1"/>
            <p:nvPr/>
          </p:nvSpPr>
          <p:spPr>
            <a:xfrm>
              <a:off x="5032114" y="1277300"/>
              <a:ext cx="759971" cy="2400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Create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032114" y="1517330"/>
              <a:ext cx="759971" cy="2400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500" b="1">
                  <a:solidFill>
                    <a:srgbClr val="DD7758"/>
                  </a:solidFill>
                  <a:latin typeface="STIX Two Text"/>
                </a:rPr>
                <a:t>Content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631305" y="1457326"/>
            <a:ext cx="940231" cy="480059"/>
            <a:chOff x="6631305" y="1457326"/>
            <a:chExt cx="940231" cy="480059"/>
          </a:xfrm>
        </p:grpSpPr>
        <p:sp>
          <p:nvSpPr>
            <p:cNvPr id="25" name="TextBox 24"/>
            <p:cNvSpPr txBox="1"/>
            <p:nvPr/>
          </p:nvSpPr>
          <p:spPr>
            <a:xfrm>
              <a:off x="6631305" y="1457326"/>
              <a:ext cx="940231" cy="2400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1">
                  <a:solidFill>
                    <a:srgbClr val="2F2F33"/>
                  </a:solidFill>
                  <a:latin typeface="STIX Two Text"/>
                </a:rPr>
                <a:t>Informed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31305" y="1697356"/>
              <a:ext cx="940231" cy="24002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l"/>
              <a:r>
                <a:rPr sz="1500" b="1">
                  <a:solidFill>
                    <a:srgbClr val="2F2F33"/>
                  </a:solidFill>
                  <a:latin typeface="STIX Two Text"/>
                </a:rPr>
                <a:t>Audience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942022" y="1877377"/>
            <a:ext cx="1570672" cy="360044"/>
            <a:chOff x="942022" y="1877377"/>
            <a:chExt cx="1570672" cy="360044"/>
          </a:xfrm>
        </p:grpSpPr>
        <p:sp>
          <p:nvSpPr>
            <p:cNvPr id="28" name="TextBox 27"/>
            <p:cNvSpPr txBox="1"/>
            <p:nvPr/>
          </p:nvSpPr>
          <p:spPr>
            <a:xfrm>
              <a:off x="942022" y="1877377"/>
              <a:ext cx="1570672" cy="1800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100" b="0">
                  <a:solidFill>
                    <a:srgbClr val="2F2F33"/>
                  </a:solidFill>
                  <a:latin typeface="Roboto"/>
                </a:rPr>
                <a:t>Lacking knowledge and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2022" y="2057399"/>
              <a:ext cx="1570672" cy="1800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r"/>
              <a:r>
                <a:rPr sz="1100" b="0">
                  <a:solidFill>
                    <a:srgbClr val="2F2F33"/>
                  </a:solidFill>
                  <a:latin typeface="Roboto"/>
                </a:rPr>
                <a:t>skills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099263" y="1877377"/>
            <a:ext cx="1265272" cy="360044"/>
            <a:chOff x="3099263" y="1877377"/>
            <a:chExt cx="1265272" cy="360044"/>
          </a:xfrm>
        </p:grpSpPr>
        <p:sp>
          <p:nvSpPr>
            <p:cNvPr id="31" name="TextBox 30"/>
            <p:cNvSpPr txBox="1"/>
            <p:nvPr/>
          </p:nvSpPr>
          <p:spPr>
            <a:xfrm>
              <a:off x="3099263" y="1877377"/>
              <a:ext cx="1265272" cy="1800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Identify needs and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99263" y="2057399"/>
              <a:ext cx="1265272" cy="1800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struggles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749822" y="1877377"/>
            <a:ext cx="1324575" cy="360044"/>
            <a:chOff x="4749822" y="1877377"/>
            <a:chExt cx="1324575" cy="360044"/>
          </a:xfrm>
        </p:grpSpPr>
        <p:sp>
          <p:nvSpPr>
            <p:cNvPr id="34" name="TextBox 33"/>
            <p:cNvSpPr txBox="1"/>
            <p:nvPr/>
          </p:nvSpPr>
          <p:spPr>
            <a:xfrm>
              <a:off x="4749822" y="1877377"/>
              <a:ext cx="1324575" cy="1800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Bridge the gap with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749822" y="2057399"/>
              <a:ext cx="1324575" cy="180022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anchor="t">
              <a:noAutofit/>
            </a:bodyPr>
            <a:lstStyle/>
            <a:p>
              <a:pPr algn="ctr"/>
              <a:r>
                <a:rPr sz="1100" b="0">
                  <a:solidFill>
                    <a:srgbClr val="2F2F33"/>
                  </a:solidFill>
                  <a:latin typeface="Roboto"/>
                </a:rPr>
                <a:t>value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631305" y="2057401"/>
            <a:ext cx="1586741" cy="18002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t">
            <a:noAutofit/>
          </a:bodyPr>
          <a:lstStyle/>
          <a:p>
            <a:pPr algn="l"/>
            <a:r>
              <a:rPr sz="1100" b="0">
                <a:solidFill>
                  <a:srgbClr val="2F2F33"/>
                </a:solidFill>
                <a:latin typeface="Roboto"/>
              </a:rPr>
              <a:t>Achieving desired goals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1367</Words>
  <Application>Microsoft Office PowerPoint</Application>
  <PresentationFormat>On-screen Show (16:9)</PresentationFormat>
  <Paragraphs>440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Roboto</vt:lpstr>
      <vt:lpstr>STIX Two Text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rashika surana</dc:creator>
  <cp:keywords/>
  <dc:description>generated using python-pptx</dc:description>
  <cp:lastModifiedBy>rashika surana</cp:lastModifiedBy>
  <cp:revision>2</cp:revision>
  <dcterms:created xsi:type="dcterms:W3CDTF">2013-01-27T09:14:16Z</dcterms:created>
  <dcterms:modified xsi:type="dcterms:W3CDTF">2026-08-14T13:05:26Z</dcterms:modified>
  <cp:category/>
</cp:coreProperties>
</file>